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6" r:id="rId3"/>
    <p:sldId id="258" r:id="rId4"/>
    <p:sldId id="259" r:id="rId5"/>
    <p:sldId id="260" r:id="rId6"/>
    <p:sldId id="266" r:id="rId7"/>
    <p:sldId id="262" r:id="rId8"/>
    <p:sldId id="267" r:id="rId9"/>
  </p:sldIdLst>
  <p:sldSz cx="9144000" cy="6858000" type="screen4x3"/>
  <p:notesSz cx="6858000" cy="9144000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CD107B-C3C7-134E-A7A3-B6CF41C10089}" v="28" dt="2025-04-11T17:36:00.1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 autoAdjust="0"/>
    <p:restoredTop sz="94694" autoAdjust="0"/>
  </p:normalViewPr>
  <p:slideViewPr>
    <p:cSldViewPr>
      <p:cViewPr varScale="1">
        <p:scale>
          <a:sx n="104" d="100"/>
          <a:sy n="104" d="100"/>
        </p:scale>
        <p:origin x="216" y="5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7C747B-3595-0080-894C-55058B0D20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E5838C-50EA-6230-8264-A08251CAF7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8B52CD-5D68-4B75-BA48-4489394F07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8C92AA-8F8F-CA49-9153-271F5C052847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77101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C81B9C-32CB-3613-27FD-DD791D47E0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387EE4-F867-E4D0-4B8E-A5C0897FF0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B5300C-EE6C-F214-7C56-2FC0A01364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8DEC48-7B27-B747-BAD3-B6FC03E0DD8F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622697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EF7AB02-0D38-3A14-8EB7-FEF555AEF5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74E4D7-7765-366C-3349-C26E78D2A7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F5A74E-7BEE-78C9-2940-DE5D9DDEE7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FCDDAF-37F0-B449-88D5-15557A0F5AFB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24717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E68A34-C8D9-E360-5381-93FF509836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E2FE1CB-91BE-BF87-C4C5-3D2CBEF23B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C210FE-C45D-3F41-FEBA-09C9FA645B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3DB941-B9D8-0C49-AF84-D0D236F154AC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206786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0B74188-9883-51E6-4090-32657D57DE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2AF371-7EF8-C8F7-40CF-F6E524ECD4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1A9B40-7E52-530B-C5B1-68732F7EF7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B2C53E-EB5F-4643-9A41-FC7108DCE3B4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00023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62CD76-5257-DB4F-B224-916955DE3C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ECCF19-3EAF-F364-B2F2-54D814B13D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A1D560-28C8-1669-14F5-CE5662675B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0460B0-F185-1545-ACFC-93815FDA0AE1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911324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2E99875-85DE-0FE2-9B2F-F6725CBB3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0DFCF18-4E37-6C2C-14C6-012A76A4E4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8637A19-CB60-5015-B4C4-AA2F11514D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6E0FF9-EF98-254F-8914-E16BE1270E40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471357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E19A05D-B4FA-AA5A-ECF5-36F5FDB14B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23A8C4B-8F07-B67F-8DF6-1A183F164C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754486B-8A97-A83D-0729-DCABF2BE9C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4E35C0-AC4B-F44E-88E2-60A495105AC2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94681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BB5FAB8-71A3-AA0E-CDBD-80DC9459A1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6C7D372-1230-BADF-16B7-EE6B7AE615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A62D809-7E09-C91F-1FAC-876F1FFCA5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10761A-9FFC-5D40-8BC2-3BAD594643AC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985406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841D72-ACF4-F4F8-0087-998A4BF048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019AB8-908E-1DB8-0E46-F3D37C3CBE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EFEEEB-955A-835B-C6C4-C20D2F41C5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EF1E83-9D62-AF4F-AE79-CDB4C32C5192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58252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7E3B1D-5FCA-82C2-6452-3DC0FD318B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415F5F-7658-C1E4-B4EB-647D0F8E3E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53EA32-A2E9-65DB-D4D3-4D564B6455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DFBA61-0B00-5C48-9681-4F0DAC373977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12276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86714AC-84C1-94CF-0742-A379A3EA4A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te bewerken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749F90E-E0E8-B7B6-7FBE-CED37B2757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BF64692-15DE-A829-DAB1-308EA3D55E0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1AA200D-749C-BEE6-65DE-1A7DCD77FC1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9E592A3-46E7-21EC-F8A6-E1D98DAEAF8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EB3D83C1-FFE5-5143-A7BB-7CC0322115C6}" type="slidenum">
              <a:rPr lang="nl-NL" altLang="nl-NL"/>
              <a:pPr/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4BFF098-BF11-9E5E-06D4-C6C2D3D421F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11188" y="115888"/>
            <a:ext cx="7772400" cy="650875"/>
          </a:xfrm>
        </p:spPr>
        <p:txBody>
          <a:bodyPr anchor="ctr"/>
          <a:lstStyle/>
          <a:p>
            <a:pPr eaLnBrk="1" hangingPunct="1"/>
            <a:r>
              <a:rPr lang="nl-NL" altLang="nl-NL" sz="3600" b="1" dirty="0"/>
              <a:t>Waterbeestjes</a:t>
            </a:r>
            <a:endParaRPr lang="nl-NL" altLang="nl-NL" sz="2000" b="1" dirty="0"/>
          </a:p>
        </p:txBody>
      </p:sp>
      <p:pic>
        <p:nvPicPr>
          <p:cNvPr id="3" name="Afbeelding 2" descr="Afbeelding met buitenshuis, water, gras, eend&#10;&#10;Door AI gegenereerde inhoud is mogelijk onjuist.">
            <a:extLst>
              <a:ext uri="{FF2B5EF4-FFF2-40B4-BE49-F238E27FC236}">
                <a16:creationId xmlns:a16="http://schemas.microsoft.com/office/drawing/2014/main" id="{B51FA7BF-EF0A-6229-BB8B-6D1B146B1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5800" y="1051500"/>
            <a:ext cx="7772400" cy="5829300"/>
          </a:xfrm>
          <a:prstGeom prst="rect">
            <a:avLst/>
          </a:prstGeom>
        </p:spPr>
      </p:pic>
      <p:pic>
        <p:nvPicPr>
          <p:cNvPr id="2057" name="Afbeelding 1">
            <a:extLst>
              <a:ext uri="{FF2B5EF4-FFF2-40B4-BE49-F238E27FC236}">
                <a16:creationId xmlns:a16="http://schemas.microsoft.com/office/drawing/2014/main" id="{94574504-43D6-7D1B-2136-FA23897AC1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0"/>
            <a:ext cx="1043608" cy="111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C2239C0-4251-CD92-B2B3-5E6AC5137A3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23850" y="115888"/>
            <a:ext cx="8059738" cy="650875"/>
          </a:xfrm>
        </p:spPr>
        <p:txBody>
          <a:bodyPr anchor="ctr"/>
          <a:lstStyle/>
          <a:p>
            <a:pPr eaLnBrk="1" hangingPunct="1"/>
            <a:r>
              <a:rPr lang="nl-NL" altLang="nl-NL" sz="3600" b="1" dirty="0"/>
              <a:t>Waterbeestjes </a:t>
            </a:r>
            <a:r>
              <a:rPr lang="nl-NL" altLang="nl-NL" sz="2000" b="1" dirty="0"/>
              <a:t>voedselketen/kringloop)</a:t>
            </a:r>
          </a:p>
        </p:txBody>
      </p:sp>
      <p:pic>
        <p:nvPicPr>
          <p:cNvPr id="3075" name="Picture 5" descr="voedselketen1">
            <a:extLst>
              <a:ext uri="{FF2B5EF4-FFF2-40B4-BE49-F238E27FC236}">
                <a16:creationId xmlns:a16="http://schemas.microsoft.com/office/drawing/2014/main" id="{51AF9573-6C6D-73C8-D237-A8FA044AF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" t="14948" r="3764" b="5760"/>
          <a:stretch>
            <a:fillRect/>
          </a:stretch>
        </p:blipFill>
        <p:spPr bwMode="auto">
          <a:xfrm>
            <a:off x="0" y="1179513"/>
            <a:ext cx="9144000" cy="567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Afbeelding 1">
            <a:extLst>
              <a:ext uri="{FF2B5EF4-FFF2-40B4-BE49-F238E27FC236}">
                <a16:creationId xmlns:a16="http://schemas.microsoft.com/office/drawing/2014/main" id="{11AA8012-84A0-069C-4AF2-52C680B42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3" y="2850"/>
            <a:ext cx="1061672" cy="112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94C6CF3E-B6FB-ECD7-AAE4-E80D5B7EF8F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0824" y="115888"/>
            <a:ext cx="7777559" cy="865187"/>
          </a:xfrm>
        </p:spPr>
        <p:txBody>
          <a:bodyPr anchor="ctr"/>
          <a:lstStyle/>
          <a:p>
            <a:pPr eaLnBrk="1" hangingPunct="1"/>
            <a:r>
              <a:rPr lang="nl-NL" altLang="nl-NL" sz="3600" b="1" dirty="0"/>
              <a:t>Waterbeestjes </a:t>
            </a:r>
            <a:br>
              <a:rPr lang="nl-NL" altLang="nl-NL" sz="3600" b="1" dirty="0"/>
            </a:br>
            <a:r>
              <a:rPr lang="nl-NL" altLang="nl-NL" sz="2000" b="1" dirty="0"/>
              <a:t>wat gaan we doen: scheppen)</a:t>
            </a:r>
          </a:p>
        </p:txBody>
      </p:sp>
      <p:pic>
        <p:nvPicPr>
          <p:cNvPr id="5123" name="Afbeelding 1">
            <a:extLst>
              <a:ext uri="{FF2B5EF4-FFF2-40B4-BE49-F238E27FC236}">
                <a16:creationId xmlns:a16="http://schemas.microsoft.com/office/drawing/2014/main" id="{FE551CF0-684E-197A-196C-D6CF673B5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0"/>
            <a:ext cx="10414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Afbeelding 3">
            <a:extLst>
              <a:ext uri="{FF2B5EF4-FFF2-40B4-BE49-F238E27FC236}">
                <a16:creationId xmlns:a16="http://schemas.microsoft.com/office/drawing/2014/main" id="{24EE55DD-933F-23D2-A5DE-4954C06FC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1108075"/>
            <a:ext cx="7664949" cy="574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0AFC6FC-2378-F5CD-F9A2-9A1B8AF1285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0825" y="115888"/>
            <a:ext cx="8132763" cy="792162"/>
          </a:xfrm>
        </p:spPr>
        <p:txBody>
          <a:bodyPr anchor="ctr"/>
          <a:lstStyle/>
          <a:p>
            <a:pPr eaLnBrk="1" hangingPunct="1"/>
            <a:r>
              <a:rPr lang="nl-NL" altLang="nl-NL" sz="3600" b="1" dirty="0"/>
              <a:t>Waterbeestjes </a:t>
            </a:r>
            <a:br>
              <a:rPr lang="nl-NL" altLang="nl-NL" sz="3600" b="1" dirty="0"/>
            </a:br>
            <a:r>
              <a:rPr lang="nl-NL" altLang="nl-NL" sz="2000" b="1" dirty="0"/>
              <a:t>Wat gaan we doen: bekijken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BD0008D3-8A38-0DC6-3103-F2097FF17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1"/>
          <a:stretch>
            <a:fillRect/>
          </a:stretch>
        </p:blipFill>
        <p:spPr bwMode="auto">
          <a:xfrm>
            <a:off x="4857750" y="1457325"/>
            <a:ext cx="428625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Afbeelding 2">
            <a:extLst>
              <a:ext uri="{FF2B5EF4-FFF2-40B4-BE49-F238E27FC236}">
                <a16:creationId xmlns:a16="http://schemas.microsoft.com/office/drawing/2014/main" id="{CAA4DB60-AC1E-9CA2-5F34-6597051E0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57325"/>
            <a:ext cx="4187825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Afbeelding 4">
            <a:extLst>
              <a:ext uri="{FF2B5EF4-FFF2-40B4-BE49-F238E27FC236}">
                <a16:creationId xmlns:a16="http://schemas.microsoft.com/office/drawing/2014/main" id="{0C0A8B9F-3BD5-9C7D-D318-99792D571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055" y="0"/>
            <a:ext cx="1148945" cy="122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C80CDA58-B6B9-37F1-A352-ED185930A58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11188" y="115888"/>
            <a:ext cx="7772400" cy="650875"/>
          </a:xfrm>
        </p:spPr>
        <p:txBody>
          <a:bodyPr anchor="ctr"/>
          <a:lstStyle/>
          <a:p>
            <a:pPr eaLnBrk="1" hangingPunct="1"/>
            <a:r>
              <a:rPr lang="nl-NL" altLang="nl-NL" sz="3600" b="1" dirty="0"/>
              <a:t>Waterbeestjes </a:t>
            </a:r>
            <a:br>
              <a:rPr lang="nl-NL" altLang="nl-NL" sz="3600" b="1" dirty="0"/>
            </a:br>
            <a:r>
              <a:rPr lang="nl-NL" altLang="nl-NL" sz="2000" b="1" dirty="0"/>
              <a:t>hulpmiddelen)</a:t>
            </a:r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44C9471D-0A66-FF91-D0A8-57C8EF973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23975"/>
            <a:ext cx="2576513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5">
            <a:extLst>
              <a:ext uri="{FF2B5EF4-FFF2-40B4-BE49-F238E27FC236}">
                <a16:creationId xmlns:a16="http://schemas.microsoft.com/office/drawing/2014/main" id="{7AB257F6-92D6-2D6D-AF6B-E9486CE80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5" y="1252538"/>
            <a:ext cx="3040063" cy="37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6">
            <a:extLst>
              <a:ext uri="{FF2B5EF4-FFF2-40B4-BE49-F238E27FC236}">
                <a16:creationId xmlns:a16="http://schemas.microsoft.com/office/drawing/2014/main" id="{AD0DD3F9-837A-874B-497D-351D9BD1F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" r="4875"/>
          <a:stretch>
            <a:fillRect/>
          </a:stretch>
        </p:blipFill>
        <p:spPr bwMode="auto">
          <a:xfrm>
            <a:off x="2843213" y="2867025"/>
            <a:ext cx="3097212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7">
            <a:extLst>
              <a:ext uri="{FF2B5EF4-FFF2-40B4-BE49-F238E27FC236}">
                <a16:creationId xmlns:a16="http://schemas.microsoft.com/office/drawing/2014/main" id="{F11D5ADF-1875-E2D0-3F7A-B6878B09B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6" t="11867" r="8397" b="12915"/>
          <a:stretch>
            <a:fillRect/>
          </a:stretch>
        </p:blipFill>
        <p:spPr bwMode="auto">
          <a:xfrm>
            <a:off x="6443663" y="5275263"/>
            <a:ext cx="2087562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5" name="Text Box 8">
            <a:extLst>
              <a:ext uri="{FF2B5EF4-FFF2-40B4-BE49-F238E27FC236}">
                <a16:creationId xmlns:a16="http://schemas.microsoft.com/office/drawing/2014/main" id="{F9E88A25-350B-339B-A357-05D4C48EF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941888"/>
            <a:ext cx="19446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/>
              <a:t>Loeppotje</a:t>
            </a:r>
          </a:p>
        </p:txBody>
      </p:sp>
      <p:sp>
        <p:nvSpPr>
          <p:cNvPr id="7176" name="Text Box 9">
            <a:extLst>
              <a:ext uri="{FF2B5EF4-FFF2-40B4-BE49-F238E27FC236}">
                <a16:creationId xmlns:a16="http://schemas.microsoft.com/office/drawing/2014/main" id="{CB8EF73E-9E37-D9FF-42F5-951AF476E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6308725"/>
            <a:ext cx="1944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/>
              <a:t>Driepootloep</a:t>
            </a:r>
          </a:p>
        </p:txBody>
      </p:sp>
      <p:sp>
        <p:nvSpPr>
          <p:cNvPr id="7177" name="Text Box 10">
            <a:extLst>
              <a:ext uri="{FF2B5EF4-FFF2-40B4-BE49-F238E27FC236}">
                <a16:creationId xmlns:a16="http://schemas.microsoft.com/office/drawing/2014/main" id="{C0EE5E94-A9E7-B44E-A337-4FF3274CF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4762500"/>
            <a:ext cx="2376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/>
              <a:t>Stereo microscoop</a:t>
            </a:r>
          </a:p>
        </p:txBody>
      </p:sp>
      <p:sp>
        <p:nvSpPr>
          <p:cNvPr id="7178" name="Text Box 11">
            <a:extLst>
              <a:ext uri="{FF2B5EF4-FFF2-40B4-BE49-F238E27FC236}">
                <a16:creationId xmlns:a16="http://schemas.microsoft.com/office/drawing/2014/main" id="{000C744F-0926-3BDB-289E-DBB86FE0E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6550025"/>
            <a:ext cx="19446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/>
              <a:t>Petrischaaltje</a:t>
            </a:r>
          </a:p>
        </p:txBody>
      </p:sp>
      <p:pic>
        <p:nvPicPr>
          <p:cNvPr id="7179" name="Afbeelding 1">
            <a:extLst>
              <a:ext uri="{FF2B5EF4-FFF2-40B4-BE49-F238E27FC236}">
                <a16:creationId xmlns:a16="http://schemas.microsoft.com/office/drawing/2014/main" id="{04781026-559D-380F-CA7A-08111D8363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850" y="39688"/>
            <a:ext cx="1049338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901240B2-CA6D-2D8F-25B7-D9C1F488FFD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11188" y="115888"/>
            <a:ext cx="7772400" cy="650875"/>
          </a:xfrm>
        </p:spPr>
        <p:txBody>
          <a:bodyPr anchor="ctr"/>
          <a:lstStyle/>
          <a:p>
            <a:pPr eaLnBrk="1" hangingPunct="1"/>
            <a:endParaRPr lang="nl-NL" altLang="nl-NL" sz="2000" b="1"/>
          </a:p>
        </p:txBody>
      </p:sp>
      <p:pic>
        <p:nvPicPr>
          <p:cNvPr id="8195" name="Afbeelding 1">
            <a:extLst>
              <a:ext uri="{FF2B5EF4-FFF2-40B4-BE49-F238E27FC236}">
                <a16:creationId xmlns:a16="http://schemas.microsoft.com/office/drawing/2014/main" id="{B076D449-2483-1A0B-770F-A84014177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513" y="34925"/>
            <a:ext cx="1362075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Afbeelding 4">
            <a:extLst>
              <a:ext uri="{FF2B5EF4-FFF2-40B4-BE49-F238E27FC236}">
                <a16:creationId xmlns:a16="http://schemas.microsoft.com/office/drawing/2014/main" id="{7407BAB6-3725-AD56-2853-35D673600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FAE0C29F-03F3-D3D4-41CE-714765D5FCF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8313" y="115888"/>
            <a:ext cx="7915275" cy="720725"/>
          </a:xfrm>
        </p:spPr>
        <p:txBody>
          <a:bodyPr anchor="ctr"/>
          <a:lstStyle/>
          <a:p>
            <a:pPr eaLnBrk="1" hangingPunct="1"/>
            <a:r>
              <a:rPr lang="nl-NL" altLang="nl-NL" sz="3600" b="1" dirty="0"/>
              <a:t>Waterbeestjes</a:t>
            </a:r>
            <a:r>
              <a:rPr lang="nl-NL" altLang="nl-NL" sz="4000" b="1" dirty="0"/>
              <a:t> </a:t>
            </a:r>
            <a:br>
              <a:rPr lang="nl-NL" altLang="nl-NL" sz="4000" b="1" dirty="0"/>
            </a:br>
            <a:r>
              <a:rPr lang="nl-NL" altLang="nl-NL" sz="2400" b="1" dirty="0"/>
              <a:t>ontwikkeling)</a:t>
            </a:r>
          </a:p>
        </p:txBody>
      </p:sp>
      <p:pic>
        <p:nvPicPr>
          <p:cNvPr id="9219" name="Picture 4" descr="levenscyclus1">
            <a:extLst>
              <a:ext uri="{FF2B5EF4-FFF2-40B4-BE49-F238E27FC236}">
                <a16:creationId xmlns:a16="http://schemas.microsoft.com/office/drawing/2014/main" id="{670ACC51-933E-ED01-DB7B-56A2F94C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7" r="4326"/>
          <a:stretch>
            <a:fillRect/>
          </a:stretch>
        </p:blipFill>
        <p:spPr bwMode="auto">
          <a:xfrm>
            <a:off x="0" y="1092200"/>
            <a:ext cx="9144000" cy="57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Afbeelding 1">
            <a:extLst>
              <a:ext uri="{FF2B5EF4-FFF2-40B4-BE49-F238E27FC236}">
                <a16:creationId xmlns:a16="http://schemas.microsoft.com/office/drawing/2014/main" id="{4D9B7033-B368-DA15-0B85-0A83438D0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4288"/>
            <a:ext cx="900112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>
            <a:extLst>
              <a:ext uri="{FF2B5EF4-FFF2-40B4-BE49-F238E27FC236}">
                <a16:creationId xmlns:a16="http://schemas.microsoft.com/office/drawing/2014/main" id="{ABABF72C-FAB2-5911-CA08-02E6AE53D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/>
          </a:p>
        </p:txBody>
      </p:sp>
      <p:sp>
        <p:nvSpPr>
          <p:cNvPr id="11267" name="Tijdelijke aanduiding voor inhoud 2">
            <a:extLst>
              <a:ext uri="{FF2B5EF4-FFF2-40B4-BE49-F238E27FC236}">
                <a16:creationId xmlns:a16="http://schemas.microsoft.com/office/drawing/2014/main" id="{2615B499-C9B4-B8FC-E212-E9C1E8E40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238" y="3573463"/>
            <a:ext cx="3384550" cy="19431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nl-NL" altLang="nl-NL" sz="8000"/>
              <a:t>EINDE</a:t>
            </a:r>
          </a:p>
        </p:txBody>
      </p:sp>
      <p:pic>
        <p:nvPicPr>
          <p:cNvPr id="11268" name="Afbeelding 3">
            <a:extLst>
              <a:ext uri="{FF2B5EF4-FFF2-40B4-BE49-F238E27FC236}">
                <a16:creationId xmlns:a16="http://schemas.microsoft.com/office/drawing/2014/main" id="{EF68CCC6-D38F-C61D-F66A-FAF3635FE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6632"/>
            <a:ext cx="2100263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37</Words>
  <Application>Microsoft Macintosh PowerPoint</Application>
  <PresentationFormat>Diavoorstelling (4:3)</PresentationFormat>
  <Paragraphs>11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0" baseType="lpstr">
      <vt:lpstr>Arial</vt:lpstr>
      <vt:lpstr>Standaardontwerp</vt:lpstr>
      <vt:lpstr>Waterbeestjes</vt:lpstr>
      <vt:lpstr>Waterbeestjes voedselketen/kringloop)</vt:lpstr>
      <vt:lpstr>Waterbeestjes  wat gaan we doen: scheppen)</vt:lpstr>
      <vt:lpstr>Waterbeestjes  Wat gaan we doen: bekijken</vt:lpstr>
      <vt:lpstr>Waterbeestjes  hulpmiddelen)</vt:lpstr>
      <vt:lpstr>PowerPoint-presentatie</vt:lpstr>
      <vt:lpstr>Waterbeestjes  ontwikkeling)</vt:lpstr>
      <vt:lpstr>PowerPoint-presentatie</vt:lpstr>
    </vt:vector>
  </TitlesOfParts>
  <Company>Bioland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Waterbeestjes (1)</dc:title>
  <dc:creator>T. van der Meij</dc:creator>
  <cp:lastModifiedBy>J.G. Zanen</cp:lastModifiedBy>
  <cp:revision>20</cp:revision>
  <dcterms:created xsi:type="dcterms:W3CDTF">2010-09-05T11:49:40Z</dcterms:created>
  <dcterms:modified xsi:type="dcterms:W3CDTF">2025-04-11T17:36:02Z</dcterms:modified>
</cp:coreProperties>
</file>