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8"/>
  </p:notesMasterIdLst>
  <p:handoutMasterIdLst>
    <p:handoutMasterId r:id="rId19"/>
  </p:handoutMasterIdLst>
  <p:sldIdLst>
    <p:sldId id="263" r:id="rId2"/>
    <p:sldId id="294" r:id="rId3"/>
    <p:sldId id="320" r:id="rId4"/>
    <p:sldId id="310" r:id="rId5"/>
    <p:sldId id="321" r:id="rId6"/>
    <p:sldId id="303" r:id="rId7"/>
    <p:sldId id="305" r:id="rId8"/>
    <p:sldId id="323" r:id="rId9"/>
    <p:sldId id="306" r:id="rId10"/>
    <p:sldId id="301" r:id="rId11"/>
    <p:sldId id="317" r:id="rId12"/>
    <p:sldId id="304" r:id="rId13"/>
    <p:sldId id="318" r:id="rId14"/>
    <p:sldId id="297" r:id="rId15"/>
    <p:sldId id="325" r:id="rId16"/>
    <p:sldId id="324" r:id="rId17"/>
  </p:sldIdLst>
  <p:sldSz cx="12192000" cy="6858000"/>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0225" autoAdjust="0"/>
  </p:normalViewPr>
  <p:slideViewPr>
    <p:cSldViewPr snapToGrid="0">
      <p:cViewPr varScale="1">
        <p:scale>
          <a:sx n="84" d="100"/>
          <a:sy n="84" d="100"/>
        </p:scale>
        <p:origin x="894" y="78"/>
      </p:cViewPr>
      <p:guideLst/>
    </p:cSldViewPr>
  </p:slideViewPr>
  <p:outlineViewPr>
    <p:cViewPr>
      <p:scale>
        <a:sx n="33" d="100"/>
        <a:sy n="33" d="100"/>
      </p:scale>
      <p:origin x="0" y="-1554"/>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3" d="100"/>
          <a:sy n="83" d="100"/>
        </p:scale>
        <p:origin x="3852"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D51E31F5-13EF-004B-A631-F12EBF19734A}" type="datetimeFigureOut">
              <a:rPr lang="nl-NL" smtClean="0"/>
              <a:t>22-3-2019</a:t>
            </a:fld>
            <a:endParaRPr lang="nl-NL"/>
          </a:p>
        </p:txBody>
      </p:sp>
      <p:sp>
        <p:nvSpPr>
          <p:cNvPr id="4" name="Tijdelijke aanduiding voor voettekst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037E975F-6F98-7340-AF68-B5D098310D28}" type="slidenum">
              <a:rPr lang="nl-NL" smtClean="0"/>
              <a:t>‹nr.›</a:t>
            </a:fld>
            <a:endParaRPr lang="nl-NL"/>
          </a:p>
        </p:txBody>
      </p:sp>
    </p:spTree>
    <p:extLst>
      <p:ext uri="{BB962C8B-B14F-4D97-AF65-F5344CB8AC3E}">
        <p14:creationId xmlns:p14="http://schemas.microsoft.com/office/powerpoint/2010/main" val="1317121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010DAF57-90BC-4C33-B36A-0CD268C9C507}" type="datetimeFigureOut">
              <a:rPr lang="nl-NL" smtClean="0"/>
              <a:t>22-3-2019</a:t>
            </a:fld>
            <a:endParaRPr lang="nl-NL"/>
          </a:p>
        </p:txBody>
      </p:sp>
      <p:sp>
        <p:nvSpPr>
          <p:cNvPr id="4" name="Tijdelijke aanduiding voor dia-afbeelding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D6F0AA20-233E-4471-82AF-8A102DDAD407}" type="slidenum">
              <a:rPr lang="nl-NL" smtClean="0"/>
              <a:t>‹nr.›</a:t>
            </a:fld>
            <a:endParaRPr lang="nl-NL"/>
          </a:p>
        </p:txBody>
      </p:sp>
    </p:spTree>
    <p:extLst>
      <p:ext uri="{BB962C8B-B14F-4D97-AF65-F5344CB8AC3E}">
        <p14:creationId xmlns:p14="http://schemas.microsoft.com/office/powerpoint/2010/main" val="237206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a:t>
            </a:r>
            <a:r>
              <a:rPr lang="nl-NL" dirty="0" err="1" smtClean="0"/>
              <a:t>voorbereidingsles</a:t>
            </a:r>
            <a:r>
              <a:rPr lang="nl-NL" dirty="0"/>
              <a:t>, uitgevoerd door de reguliere leerkracht</a:t>
            </a:r>
          </a:p>
          <a:p>
            <a:endParaRPr lang="nl-NL" dirty="0" smtClean="0"/>
          </a:p>
          <a:p>
            <a:r>
              <a:rPr lang="nl-NL" dirty="0" smtClean="0"/>
              <a:t>De</a:t>
            </a:r>
            <a:r>
              <a:rPr lang="nl-NL" baseline="0" dirty="0" smtClean="0"/>
              <a:t> </a:t>
            </a:r>
            <a:r>
              <a:rPr lang="nl-NL" baseline="0" dirty="0"/>
              <a:t>les is bedoeld om de </a:t>
            </a:r>
            <a:r>
              <a:rPr lang="nl-NL" baseline="0" dirty="0" smtClean="0"/>
              <a:t>leerlingen en uzelf voor </a:t>
            </a:r>
            <a:r>
              <a:rPr lang="nl-NL" baseline="0" dirty="0"/>
              <a:t>te bereiden op </a:t>
            </a:r>
            <a:r>
              <a:rPr lang="nl-NL" baseline="0" dirty="0" smtClean="0"/>
              <a:t>het veldwerk waarbij ze buiten in het bos van Oud-Poelgeest </a:t>
            </a:r>
            <a:r>
              <a:rPr lang="nl-NL" baseline="0" dirty="0"/>
              <a:t>zelf foto’s gaan maken. </a:t>
            </a:r>
            <a:r>
              <a:rPr lang="nl-NL" baseline="0" dirty="0" smtClean="0"/>
              <a:t> </a:t>
            </a:r>
          </a:p>
          <a:p>
            <a:r>
              <a:rPr lang="nl-NL" baseline="0" dirty="0" smtClean="0"/>
              <a:t>Na afloop  daarvan wordt een selectie van de gemaakte foto’s gezamenlijk bekeken.</a:t>
            </a: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D6F0AA20-233E-4471-82AF-8A102DDAD407}" type="slidenum">
              <a:rPr lang="nl-NL">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358636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Heel </a:t>
            </a:r>
            <a:r>
              <a:rPr lang="en-US" baseline="0" dirty="0" err="1" smtClean="0"/>
              <a:t>soms</a:t>
            </a:r>
            <a:r>
              <a:rPr lang="en-US" baseline="0" dirty="0" smtClean="0"/>
              <a:t> is het </a:t>
            </a:r>
            <a:r>
              <a:rPr lang="en-US" baseline="0" dirty="0" err="1" smtClean="0"/>
              <a:t>juist</a:t>
            </a:r>
            <a:r>
              <a:rPr lang="en-US" baseline="0" dirty="0" smtClean="0"/>
              <a:t> </a:t>
            </a:r>
            <a:r>
              <a:rPr lang="en-US" baseline="0" dirty="0" err="1" smtClean="0"/>
              <a:t>mooier</a:t>
            </a:r>
            <a:r>
              <a:rPr lang="en-US" baseline="0" dirty="0" smtClean="0"/>
              <a:t> om de horizon </a:t>
            </a:r>
            <a:r>
              <a:rPr lang="en-US" baseline="0" dirty="0" err="1" smtClean="0"/>
              <a:t>scheef</a:t>
            </a:r>
            <a:r>
              <a:rPr lang="en-US" baseline="0" dirty="0" smtClean="0"/>
              <a:t> </a:t>
            </a:r>
            <a:r>
              <a:rPr lang="en-US" baseline="0" dirty="0" err="1" smtClean="0"/>
              <a:t>te</a:t>
            </a:r>
            <a:r>
              <a:rPr lang="en-US" baseline="0" dirty="0" smtClean="0"/>
              <a:t> </a:t>
            </a:r>
            <a:r>
              <a:rPr lang="en-US" baseline="0" dirty="0" err="1" smtClean="0"/>
              <a:t>maken</a:t>
            </a:r>
            <a:r>
              <a:rPr lang="en-US" baseline="0" dirty="0" smtClean="0"/>
              <a:t> </a:t>
            </a:r>
            <a:r>
              <a:rPr lang="en-US" baseline="0" dirty="0" err="1" smtClean="0"/>
              <a:t>als</a:t>
            </a:r>
            <a:r>
              <a:rPr lang="en-US" baseline="0" dirty="0" smtClean="0"/>
              <a:t> je </a:t>
            </a:r>
            <a:r>
              <a:rPr lang="en-US" baseline="0" dirty="0" err="1" smtClean="0"/>
              <a:t>bijvoorbeeld</a:t>
            </a:r>
            <a:r>
              <a:rPr lang="en-US" baseline="0" dirty="0" smtClean="0"/>
              <a:t> </a:t>
            </a:r>
            <a:r>
              <a:rPr lang="en-US" baseline="0" dirty="0" err="1" smtClean="0"/>
              <a:t>snelheid</a:t>
            </a:r>
            <a:r>
              <a:rPr lang="en-US" baseline="0" dirty="0" smtClean="0"/>
              <a:t> </a:t>
            </a:r>
            <a:r>
              <a:rPr lang="en-US" baseline="0" dirty="0" err="1" smtClean="0"/>
              <a:t>wil</a:t>
            </a:r>
            <a:r>
              <a:rPr lang="en-US" baseline="0" dirty="0" smtClean="0"/>
              <a:t> </a:t>
            </a:r>
            <a:r>
              <a:rPr lang="en-US" baseline="0" dirty="0" err="1" smtClean="0"/>
              <a:t>uitdrukken</a:t>
            </a:r>
            <a:r>
              <a:rPr lang="en-US" baseline="0" dirty="0" smtClean="0"/>
              <a:t>. </a:t>
            </a:r>
            <a:r>
              <a:rPr lang="en-US" baseline="0" dirty="0" err="1" smtClean="0"/>
              <a:t>Meestal</a:t>
            </a:r>
            <a:r>
              <a:rPr lang="en-US" baseline="0" dirty="0" smtClean="0"/>
              <a:t> is is </a:t>
            </a:r>
            <a:r>
              <a:rPr lang="en-US" baseline="0" dirty="0" err="1" smtClean="0"/>
              <a:t>een</a:t>
            </a:r>
            <a:r>
              <a:rPr lang="en-US" baseline="0" dirty="0" smtClean="0"/>
              <a:t> </a:t>
            </a:r>
            <a:r>
              <a:rPr lang="en-US" baseline="0" dirty="0" err="1" smtClean="0"/>
              <a:t>vlakke</a:t>
            </a:r>
            <a:r>
              <a:rPr lang="en-US" baseline="0" dirty="0" smtClean="0"/>
              <a:t> horizon </a:t>
            </a:r>
            <a:r>
              <a:rPr lang="en-US" baseline="0" dirty="0" err="1" smtClean="0"/>
              <a:t>beter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D6F0AA20-233E-4471-82AF-8A102DDAD407}" type="slidenum">
              <a:rPr lang="nl-NL" smtClean="0"/>
              <a:t>10</a:t>
            </a:fld>
            <a:endParaRPr lang="nl-NL"/>
          </a:p>
        </p:txBody>
      </p:sp>
    </p:spTree>
    <p:extLst>
      <p:ext uri="{BB962C8B-B14F-4D97-AF65-F5344CB8AC3E}">
        <p14:creationId xmlns:p14="http://schemas.microsoft.com/office/powerpoint/2010/main" val="176031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Als</a:t>
            </a:r>
            <a:r>
              <a:rPr lang="en-US" baseline="0" dirty="0" smtClean="0"/>
              <a:t> je </a:t>
            </a:r>
            <a:r>
              <a:rPr lang="en-US" baseline="0" dirty="0" err="1" smtClean="0"/>
              <a:t>dieren</a:t>
            </a:r>
            <a:r>
              <a:rPr lang="en-US" baseline="0" dirty="0" smtClean="0"/>
              <a:t> </a:t>
            </a:r>
            <a:r>
              <a:rPr lang="en-US" baseline="0" dirty="0" err="1" smtClean="0"/>
              <a:t>fotografeert</a:t>
            </a:r>
            <a:r>
              <a:rPr lang="en-US" baseline="0" dirty="0" smtClean="0"/>
              <a:t> </a:t>
            </a:r>
            <a:r>
              <a:rPr lang="en-US" baseline="0" dirty="0" err="1" smtClean="0"/>
              <a:t>kijk</a:t>
            </a:r>
            <a:r>
              <a:rPr lang="en-US" baseline="0" dirty="0" smtClean="0"/>
              <a:t> </a:t>
            </a:r>
            <a:r>
              <a:rPr lang="en-US" baseline="0" dirty="0" err="1" smtClean="0"/>
              <a:t>dan</a:t>
            </a:r>
            <a:r>
              <a:rPr lang="en-US" baseline="0" dirty="0" smtClean="0"/>
              <a:t> </a:t>
            </a:r>
            <a:r>
              <a:rPr lang="en-US" baseline="0" dirty="0" err="1" smtClean="0"/>
              <a:t>goed</a:t>
            </a:r>
            <a:r>
              <a:rPr lang="en-US" baseline="0" dirty="0" smtClean="0"/>
              <a:t> </a:t>
            </a:r>
            <a:r>
              <a:rPr lang="en-US" baseline="0" dirty="0" err="1" smtClean="0"/>
              <a:t>naar</a:t>
            </a:r>
            <a:r>
              <a:rPr lang="en-US" baseline="0" dirty="0" smtClean="0"/>
              <a:t> het </a:t>
            </a:r>
            <a:r>
              <a:rPr lang="en-US" baseline="0" dirty="0" err="1" smtClean="0"/>
              <a:t>gedrag</a:t>
            </a:r>
            <a:r>
              <a:rPr lang="en-US" baseline="0" dirty="0" smtClean="0"/>
              <a:t>. </a:t>
            </a:r>
            <a:r>
              <a:rPr lang="en-US" baseline="0" dirty="0" err="1" smtClean="0"/>
              <a:t>Meestal</a:t>
            </a:r>
            <a:r>
              <a:rPr lang="en-US" baseline="0" dirty="0" smtClean="0"/>
              <a:t> </a:t>
            </a:r>
            <a:r>
              <a:rPr lang="en-US" baseline="0" dirty="0" err="1" smtClean="0"/>
              <a:t>moet</a:t>
            </a:r>
            <a:r>
              <a:rPr lang="en-US" baseline="0" dirty="0" smtClean="0"/>
              <a:t> je </a:t>
            </a:r>
            <a:r>
              <a:rPr lang="en-US" baseline="0" dirty="0" err="1" smtClean="0"/>
              <a:t>meer</a:t>
            </a:r>
            <a:r>
              <a:rPr lang="en-US" baseline="0" dirty="0" smtClean="0"/>
              <a:t> </a:t>
            </a:r>
            <a:r>
              <a:rPr lang="en-US" baseline="0" dirty="0" err="1" smtClean="0"/>
              <a:t>dan</a:t>
            </a:r>
            <a:r>
              <a:rPr lang="en-US" baseline="0" dirty="0" smtClean="0"/>
              <a:t> </a:t>
            </a:r>
            <a:r>
              <a:rPr lang="en-US" baseline="0" dirty="0" err="1" smtClean="0"/>
              <a:t>één</a:t>
            </a:r>
            <a:r>
              <a:rPr lang="en-US" baseline="0" dirty="0" smtClean="0"/>
              <a:t> </a:t>
            </a:r>
            <a:r>
              <a:rPr lang="en-US" baseline="0" dirty="0" err="1" smtClean="0"/>
              <a:t>foto</a:t>
            </a:r>
            <a:r>
              <a:rPr lang="en-US" baseline="0" dirty="0" smtClean="0"/>
              <a:t> </a:t>
            </a:r>
            <a:r>
              <a:rPr lang="en-US" baseline="0" dirty="0" err="1" smtClean="0"/>
              <a:t>maken</a:t>
            </a:r>
            <a:r>
              <a:rPr lang="en-US" baseline="0" dirty="0" smtClean="0"/>
              <a:t> om het </a:t>
            </a:r>
            <a:r>
              <a:rPr lang="en-US" baseline="0" dirty="0" err="1" smtClean="0"/>
              <a:t>goede</a:t>
            </a:r>
            <a:r>
              <a:rPr lang="en-US" baseline="0" dirty="0" smtClean="0"/>
              <a:t> moment vast </a:t>
            </a:r>
            <a:r>
              <a:rPr lang="en-US" baseline="0" dirty="0" err="1" smtClean="0"/>
              <a:t>te</a:t>
            </a:r>
            <a:r>
              <a:rPr lang="en-US" baseline="0" dirty="0" smtClean="0"/>
              <a:t> </a:t>
            </a:r>
            <a:r>
              <a:rPr lang="en-US" baseline="0" dirty="0" err="1" smtClean="0"/>
              <a:t>leggen</a:t>
            </a:r>
            <a:endParaRPr lang="en-US" dirty="0" smtClean="0"/>
          </a:p>
        </p:txBody>
      </p:sp>
      <p:sp>
        <p:nvSpPr>
          <p:cNvPr id="4" name="Slide Number Placeholder 3"/>
          <p:cNvSpPr>
            <a:spLocks noGrp="1"/>
          </p:cNvSpPr>
          <p:nvPr>
            <p:ph type="sldNum" sz="quarter" idx="10"/>
          </p:nvPr>
        </p:nvSpPr>
        <p:spPr/>
        <p:txBody>
          <a:bodyPr/>
          <a:lstStyle/>
          <a:p>
            <a:fld id="{D6F0AA20-233E-4471-82AF-8A102DDAD407}"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324658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Ook</a:t>
            </a:r>
            <a:r>
              <a:rPr lang="en-GB" dirty="0" smtClean="0"/>
              <a:t> </a:t>
            </a:r>
            <a:r>
              <a:rPr lang="en-GB" dirty="0" err="1" smtClean="0"/>
              <a:t>hier</a:t>
            </a:r>
            <a:r>
              <a:rPr lang="en-GB" dirty="0" smtClean="0"/>
              <a:t> is slim om </a:t>
            </a:r>
            <a:r>
              <a:rPr lang="en-GB" dirty="0" err="1" smtClean="0"/>
              <a:t>meer</a:t>
            </a:r>
            <a:r>
              <a:rPr lang="en-GB" dirty="0" smtClean="0"/>
              <a:t> </a:t>
            </a:r>
            <a:r>
              <a:rPr lang="en-GB" dirty="0" err="1" smtClean="0"/>
              <a:t>foto’s</a:t>
            </a:r>
            <a:r>
              <a:rPr lang="en-GB" dirty="0" smtClean="0"/>
              <a:t> </a:t>
            </a:r>
            <a:r>
              <a:rPr lang="en-GB" dirty="0" err="1" smtClean="0"/>
              <a:t>te</a:t>
            </a:r>
            <a:r>
              <a:rPr lang="en-GB" dirty="0" smtClean="0"/>
              <a:t> </a:t>
            </a:r>
            <a:r>
              <a:rPr lang="en-GB" dirty="0" err="1" smtClean="0"/>
              <a:t>maken</a:t>
            </a:r>
            <a:r>
              <a:rPr lang="en-GB" dirty="0" smtClean="0"/>
              <a:t> </a:t>
            </a:r>
            <a:r>
              <a:rPr lang="en-GB" dirty="0" err="1" smtClean="0"/>
              <a:t>en</a:t>
            </a:r>
            <a:r>
              <a:rPr lang="en-GB" dirty="0" smtClean="0"/>
              <a:t> later de </a:t>
            </a:r>
            <a:r>
              <a:rPr lang="en-GB" dirty="0" err="1" smtClean="0"/>
              <a:t>beste</a:t>
            </a:r>
            <a:r>
              <a:rPr lang="en-GB" dirty="0" smtClean="0"/>
              <a:t> </a:t>
            </a:r>
            <a:r>
              <a:rPr lang="en-GB" dirty="0" err="1" smtClean="0"/>
              <a:t>te</a:t>
            </a:r>
            <a:r>
              <a:rPr lang="en-GB" dirty="0" smtClean="0"/>
              <a:t> </a:t>
            </a:r>
            <a:r>
              <a:rPr lang="en-GB" dirty="0" err="1" smtClean="0"/>
              <a:t>kiezen</a:t>
            </a:r>
            <a:endParaRPr lang="en-GB" dirty="0"/>
          </a:p>
        </p:txBody>
      </p:sp>
      <p:sp>
        <p:nvSpPr>
          <p:cNvPr id="4" name="Slide Number Placeholder 3"/>
          <p:cNvSpPr>
            <a:spLocks noGrp="1"/>
          </p:cNvSpPr>
          <p:nvPr>
            <p:ph type="sldNum" sz="quarter" idx="10"/>
          </p:nvPr>
        </p:nvSpPr>
        <p:spPr/>
        <p:txBody>
          <a:bodyPr/>
          <a:lstStyle/>
          <a:p>
            <a:fld id="{D6F0AA20-233E-4471-82AF-8A102DDAD407}" type="slidenum">
              <a:rPr lang="nl-NL" smtClean="0"/>
              <a:t>12</a:t>
            </a:fld>
            <a:endParaRPr lang="nl-NL"/>
          </a:p>
        </p:txBody>
      </p:sp>
    </p:spTree>
    <p:extLst>
      <p:ext uri="{BB962C8B-B14F-4D97-AF65-F5344CB8AC3E}">
        <p14:creationId xmlns:p14="http://schemas.microsoft.com/office/powerpoint/2010/main" val="332840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a:t>
            </a:r>
            <a:r>
              <a:rPr lang="nl-NL" baseline="0" dirty="0" smtClean="0"/>
              <a:t> hier geldt dat je goed moet kijken en ook verschillende manieren om iets te fotograferen kunt uitproberen.</a:t>
            </a:r>
            <a:endParaRPr lang="nl-NL" dirty="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325589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Samenvatting</a:t>
            </a:r>
            <a:r>
              <a:rPr lang="en-US" dirty="0" smtClean="0"/>
              <a:t> van </a:t>
            </a:r>
            <a:r>
              <a:rPr lang="en-US" dirty="0" err="1" smtClean="0"/>
              <a:t>alle</a:t>
            </a:r>
            <a:r>
              <a:rPr lang="en-US" dirty="0" smtClean="0"/>
              <a:t> tips</a:t>
            </a:r>
          </a:p>
        </p:txBody>
      </p:sp>
      <p:sp>
        <p:nvSpPr>
          <p:cNvPr id="4" name="Slide Number Placeholder 3"/>
          <p:cNvSpPr>
            <a:spLocks noGrp="1"/>
          </p:cNvSpPr>
          <p:nvPr>
            <p:ph type="sldNum" sz="quarter" idx="10"/>
          </p:nvPr>
        </p:nvSpPr>
        <p:spPr/>
        <p:txBody>
          <a:bodyPr/>
          <a:lstStyle/>
          <a:p>
            <a:fld id="{D6F0AA20-233E-4471-82AF-8A102DDAD407}" type="slidenum">
              <a:rPr lang="nl-NL" smtClean="0"/>
              <a:t>14</a:t>
            </a:fld>
            <a:endParaRPr lang="nl-NL"/>
          </a:p>
        </p:txBody>
      </p:sp>
    </p:spTree>
    <p:extLst>
      <p:ext uri="{BB962C8B-B14F-4D97-AF65-F5344CB8AC3E}">
        <p14:creationId xmlns:p14="http://schemas.microsoft.com/office/powerpoint/2010/main" val="961762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F0AA20-233E-4471-82AF-8A102DDAD407}" type="slidenum">
              <a:rPr lang="nl-NL" smtClean="0"/>
              <a:t>15</a:t>
            </a:fld>
            <a:endParaRPr lang="nl-NL"/>
          </a:p>
        </p:txBody>
      </p:sp>
    </p:spTree>
    <p:extLst>
      <p:ext uri="{BB962C8B-B14F-4D97-AF65-F5344CB8AC3E}">
        <p14:creationId xmlns:p14="http://schemas.microsoft.com/office/powerpoint/2010/main" val="319530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F0AA20-233E-4471-82AF-8A102DDAD407}" type="slidenum">
              <a:rPr lang="nl-NL" smtClean="0"/>
              <a:t>16</a:t>
            </a:fld>
            <a:endParaRPr lang="nl-NL"/>
          </a:p>
        </p:txBody>
      </p:sp>
    </p:spTree>
    <p:extLst>
      <p:ext uri="{BB962C8B-B14F-4D97-AF65-F5344CB8AC3E}">
        <p14:creationId xmlns:p14="http://schemas.microsoft.com/office/powerpoint/2010/main" val="421822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les </a:t>
            </a:r>
            <a:r>
              <a:rPr lang="en-US" dirty="0" err="1"/>
              <a:t>behandelt</a:t>
            </a:r>
            <a:r>
              <a:rPr lang="en-US" dirty="0"/>
              <a:t> </a:t>
            </a:r>
            <a:r>
              <a:rPr lang="en-US" dirty="0" err="1"/>
              <a:t>compositie</a:t>
            </a:r>
            <a:r>
              <a:rPr lang="en-US" dirty="0"/>
              <a:t> en </a:t>
            </a:r>
            <a:r>
              <a:rPr lang="en-US" dirty="0" err="1"/>
              <a:t>techniek</a:t>
            </a:r>
            <a:r>
              <a:rPr lang="en-US" dirty="0"/>
              <a:t>, door het </a:t>
            </a:r>
            <a:r>
              <a:rPr lang="en-US" dirty="0" err="1"/>
              <a:t>laten</a:t>
            </a:r>
            <a:r>
              <a:rPr lang="en-US" dirty="0"/>
              <a:t> </a:t>
            </a:r>
            <a:r>
              <a:rPr lang="en-US" dirty="0" err="1"/>
              <a:t>zien</a:t>
            </a:r>
            <a:r>
              <a:rPr lang="en-US" dirty="0"/>
              <a:t> en </a:t>
            </a:r>
            <a:r>
              <a:rPr lang="en-US" dirty="0" err="1"/>
              <a:t>bespreken</a:t>
            </a:r>
            <a:r>
              <a:rPr lang="en-US" dirty="0"/>
              <a:t> van </a:t>
            </a:r>
            <a:r>
              <a:rPr lang="en-US" dirty="0" err="1"/>
              <a:t>voorbeelden</a:t>
            </a:r>
            <a:r>
              <a:rPr lang="en-US" dirty="0"/>
              <a:t>, en tips. </a:t>
            </a:r>
          </a:p>
          <a:p>
            <a:endParaRPr lang="en-US" dirty="0" smtClean="0"/>
          </a:p>
          <a:p>
            <a:r>
              <a:rPr lang="en-US" dirty="0" smtClean="0"/>
              <a:t>De </a:t>
            </a:r>
            <a:r>
              <a:rPr lang="en-US" dirty="0" err="1"/>
              <a:t>volgende</a:t>
            </a:r>
            <a:r>
              <a:rPr lang="en-US" dirty="0"/>
              <a:t> </a:t>
            </a:r>
            <a:r>
              <a:rPr lang="en-US" dirty="0" err="1" smtClean="0"/>
              <a:t>dia’s</a:t>
            </a:r>
            <a:r>
              <a:rPr lang="en-US" dirty="0" smtClean="0"/>
              <a:t> </a:t>
            </a:r>
            <a:r>
              <a:rPr lang="en-US" dirty="0" err="1"/>
              <a:t>geven</a:t>
            </a:r>
            <a:r>
              <a:rPr lang="en-US" dirty="0"/>
              <a:t> </a:t>
            </a:r>
            <a:r>
              <a:rPr lang="en-US" dirty="0" smtClean="0"/>
              <a:t> </a:t>
            </a:r>
            <a:r>
              <a:rPr lang="en-US" dirty="0" err="1"/>
              <a:t>telkens</a:t>
            </a:r>
            <a:r>
              <a:rPr lang="en-US" dirty="0"/>
              <a:t> twee </a:t>
            </a:r>
            <a:r>
              <a:rPr lang="en-US" dirty="0" err="1" smtClean="0"/>
              <a:t>voorbeeldfoto’s</a:t>
            </a:r>
            <a:r>
              <a:rPr lang="en-US" dirty="0" smtClean="0"/>
              <a:t> </a:t>
            </a:r>
            <a:r>
              <a:rPr lang="en-US" dirty="0" err="1"/>
              <a:t>waarbij</a:t>
            </a:r>
            <a:r>
              <a:rPr lang="en-US" dirty="0"/>
              <a:t> de </a:t>
            </a:r>
            <a:r>
              <a:rPr lang="en-US" dirty="0" err="1" smtClean="0"/>
              <a:t>leerlingen</a:t>
            </a:r>
            <a:r>
              <a:rPr lang="en-US" dirty="0" smtClean="0"/>
              <a:t> </a:t>
            </a:r>
            <a:r>
              <a:rPr lang="en-US" dirty="0" err="1" smtClean="0"/>
              <a:t>aangemoedigd</a:t>
            </a:r>
            <a:r>
              <a:rPr lang="en-US" baseline="0" dirty="0" smtClean="0"/>
              <a:t> </a:t>
            </a:r>
            <a:r>
              <a:rPr lang="en-US" baseline="0" dirty="0" err="1"/>
              <a:t>worden</a:t>
            </a:r>
            <a:r>
              <a:rPr lang="en-US" baseline="0" dirty="0"/>
              <a:t> om </a:t>
            </a:r>
            <a:r>
              <a:rPr lang="en-US" baseline="0" dirty="0" err="1"/>
              <a:t>te</a:t>
            </a:r>
            <a:r>
              <a:rPr lang="en-US" baseline="0" dirty="0"/>
              <a:t> </a:t>
            </a:r>
            <a:r>
              <a:rPr lang="en-US" baseline="0" dirty="0" err="1"/>
              <a:t>zeggen</a:t>
            </a:r>
            <a:r>
              <a:rPr lang="en-US" baseline="0" dirty="0"/>
              <a:t> </a:t>
            </a:r>
            <a:r>
              <a:rPr lang="en-US" baseline="0" dirty="0" err="1"/>
              <a:t>welke</a:t>
            </a:r>
            <a:r>
              <a:rPr lang="en-US" baseline="0" dirty="0"/>
              <a:t> </a:t>
            </a:r>
            <a:r>
              <a:rPr lang="en-US" baseline="0" dirty="0" err="1"/>
              <a:t>foto</a:t>
            </a:r>
            <a:r>
              <a:rPr lang="en-US" baseline="0" dirty="0"/>
              <a:t> van de twee </a:t>
            </a:r>
            <a:r>
              <a:rPr lang="en-US" baseline="0" dirty="0" err="1"/>
              <a:t>voorbeelden</a:t>
            </a:r>
            <a:r>
              <a:rPr lang="en-US" baseline="0" dirty="0"/>
              <a:t> </a:t>
            </a:r>
            <a:r>
              <a:rPr lang="en-US" baseline="0" dirty="0" err="1"/>
              <a:t>ze</a:t>
            </a:r>
            <a:r>
              <a:rPr lang="en-US" baseline="0" dirty="0"/>
              <a:t> de </a:t>
            </a:r>
            <a:r>
              <a:rPr lang="en-US" baseline="0" dirty="0" err="1"/>
              <a:t>beste</a:t>
            </a:r>
            <a:r>
              <a:rPr lang="en-US" baseline="0" dirty="0"/>
              <a:t>, </a:t>
            </a:r>
            <a:r>
              <a:rPr lang="en-US" baseline="0" dirty="0" err="1"/>
              <a:t>mooiste</a:t>
            </a:r>
            <a:r>
              <a:rPr lang="en-US" baseline="0" dirty="0"/>
              <a:t> of </a:t>
            </a:r>
            <a:r>
              <a:rPr lang="en-US" baseline="0" dirty="0" err="1"/>
              <a:t>interessantste</a:t>
            </a:r>
            <a:r>
              <a:rPr lang="en-US" baseline="0" dirty="0"/>
              <a:t> </a:t>
            </a:r>
            <a:r>
              <a:rPr lang="en-US" baseline="0" dirty="0" err="1"/>
              <a:t>vinden</a:t>
            </a:r>
            <a:r>
              <a:rPr lang="en-US" baseline="0" dirty="0"/>
              <a:t>, </a:t>
            </a:r>
            <a:r>
              <a:rPr lang="en-US" baseline="0" dirty="0" err="1"/>
              <a:t>en</a:t>
            </a:r>
            <a:r>
              <a:rPr lang="en-US" baseline="0" dirty="0"/>
              <a:t> </a:t>
            </a:r>
            <a:r>
              <a:rPr lang="en-US" baseline="0" dirty="0" err="1"/>
              <a:t>waarom</a:t>
            </a:r>
            <a:r>
              <a:rPr lang="en-US" baseline="0" dirty="0"/>
              <a:t>. </a:t>
            </a:r>
            <a:r>
              <a:rPr lang="en-US" baseline="0" dirty="0" smtClean="0"/>
              <a:t> </a:t>
            </a:r>
            <a:r>
              <a:rPr lang="en-US" baseline="0" dirty="0" err="1" smtClean="0"/>
              <a:t>Klik</a:t>
            </a:r>
            <a:r>
              <a:rPr lang="en-US" baseline="0" dirty="0" smtClean="0"/>
              <a:t> </a:t>
            </a:r>
            <a:r>
              <a:rPr lang="en-US" baseline="0" dirty="0" err="1" smtClean="0"/>
              <a:t>daarna</a:t>
            </a:r>
            <a:r>
              <a:rPr lang="en-US" baseline="0" dirty="0" smtClean="0"/>
              <a:t> pas door om de </a:t>
            </a:r>
            <a:r>
              <a:rPr lang="en-US" baseline="0" dirty="0" err="1" smtClean="0"/>
              <a:t>opmerkingen</a:t>
            </a:r>
            <a:r>
              <a:rPr lang="en-US" baseline="0" dirty="0" smtClean="0"/>
              <a:t> </a:t>
            </a:r>
            <a:r>
              <a:rPr lang="en-US" baseline="0" dirty="0" err="1" smtClean="0"/>
              <a:t>onder</a:t>
            </a:r>
            <a:r>
              <a:rPr lang="en-US" baseline="0" dirty="0" smtClean="0"/>
              <a:t> de </a:t>
            </a:r>
            <a:r>
              <a:rPr lang="en-US" baseline="0" dirty="0" err="1" smtClean="0"/>
              <a:t>dia’s</a:t>
            </a:r>
            <a:r>
              <a:rPr lang="en-US" baseline="0" dirty="0" smtClean="0"/>
              <a:t> </a:t>
            </a:r>
            <a:r>
              <a:rPr lang="en-US" baseline="0" dirty="0" err="1" smtClean="0"/>
              <a:t>te</a:t>
            </a:r>
            <a:r>
              <a:rPr lang="en-US" baseline="0" dirty="0" smtClean="0"/>
              <a:t> </a:t>
            </a:r>
            <a:r>
              <a:rPr lang="en-US" baseline="0" dirty="0" err="1" smtClean="0"/>
              <a:t>tonen</a:t>
            </a:r>
            <a:r>
              <a:rPr lang="en-US" baseline="0" dirty="0" smtClean="0"/>
              <a:t>.</a:t>
            </a:r>
          </a:p>
          <a:p>
            <a:endParaRPr lang="en-US" baseline="0" dirty="0" smtClean="0"/>
          </a:p>
          <a:p>
            <a:r>
              <a:rPr lang="en-US" baseline="0" dirty="0" err="1" smtClean="0"/>
              <a:t>Aan</a:t>
            </a:r>
            <a:r>
              <a:rPr lang="en-US" baseline="0" dirty="0" smtClean="0"/>
              <a:t> het </a:t>
            </a:r>
            <a:r>
              <a:rPr lang="en-US" baseline="0" dirty="0" err="1" smtClean="0"/>
              <a:t>einde</a:t>
            </a:r>
            <a:r>
              <a:rPr lang="en-US" baseline="0" dirty="0" smtClean="0"/>
              <a:t> is </a:t>
            </a:r>
            <a:r>
              <a:rPr lang="en-US" baseline="0" dirty="0" err="1" smtClean="0"/>
              <a:t>er</a:t>
            </a:r>
            <a:r>
              <a:rPr lang="en-US" baseline="0" dirty="0" smtClean="0"/>
              <a:t> nog </a:t>
            </a:r>
            <a:r>
              <a:rPr lang="en-US" baseline="0" dirty="0" err="1" smtClean="0"/>
              <a:t>een</a:t>
            </a:r>
            <a:r>
              <a:rPr lang="en-US" baseline="0" dirty="0" smtClean="0"/>
              <a:t> </a:t>
            </a:r>
            <a:r>
              <a:rPr lang="en-US" baseline="0" dirty="0" err="1" smtClean="0"/>
              <a:t>korte</a:t>
            </a:r>
            <a:r>
              <a:rPr lang="en-US" baseline="0" dirty="0" smtClean="0"/>
              <a:t> </a:t>
            </a:r>
            <a:r>
              <a:rPr lang="en-US" baseline="0" dirty="0" err="1" smtClean="0"/>
              <a:t>samenvatting</a:t>
            </a:r>
            <a:r>
              <a:rPr lang="en-US" baseline="0" dirty="0" smtClean="0"/>
              <a:t> van </a:t>
            </a:r>
            <a:r>
              <a:rPr lang="en-US" baseline="0" dirty="0" err="1" smtClean="0"/>
              <a:t>alle</a:t>
            </a:r>
            <a:r>
              <a:rPr lang="en-US" baseline="0" dirty="0" smtClean="0"/>
              <a:t> tips.</a:t>
            </a:r>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t>2</a:t>
            </a:fld>
            <a:endParaRPr lang="nl-NL"/>
          </a:p>
        </p:txBody>
      </p:sp>
    </p:spTree>
    <p:extLst>
      <p:ext uri="{BB962C8B-B14F-4D97-AF65-F5344CB8AC3E}">
        <p14:creationId xmlns:p14="http://schemas.microsoft.com/office/powerpoint/2010/main" val="185934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a:t>
            </a:r>
            <a:r>
              <a:rPr lang="nl-NL" baseline="0" dirty="0" smtClean="0"/>
              <a:t> de leerlingen maar roepen. Het meeste komt daarvan later ook aan de orde </a:t>
            </a:r>
          </a:p>
          <a:p>
            <a:endParaRPr lang="nl-NL" baseline="0" dirty="0" smtClean="0"/>
          </a:p>
          <a:p>
            <a:r>
              <a:rPr lang="nl-NL" baseline="0" dirty="0" smtClean="0"/>
              <a:t>Vaak duurt het even voordat je ziet wat mooi is om te fotograferen en hoe je dat het beste op de foto kunt zetten.  Ook kun je van een zelfde onderwerp heel verschillende foto’s maken. Vooral als je dieren fotografeert neem dan de tijd en maak een serie foto’s: ze zien er steeds anders uit  </a:t>
            </a:r>
          </a:p>
          <a:p>
            <a:endParaRPr lang="nl-NL" baseline="0" dirty="0" smtClean="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t>3</a:t>
            </a:fld>
            <a:endParaRPr lang="nl-NL"/>
          </a:p>
        </p:txBody>
      </p:sp>
    </p:spTree>
    <p:extLst>
      <p:ext uri="{BB962C8B-B14F-4D97-AF65-F5344CB8AC3E}">
        <p14:creationId xmlns:p14="http://schemas.microsoft.com/office/powerpoint/2010/main" val="424895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nl-NL" sz="1300" dirty="0" smtClean="0"/>
              <a:t>Meestal </a:t>
            </a:r>
            <a:r>
              <a:rPr lang="nl-NL" sz="1300" dirty="0"/>
              <a:t>is de automatische stand het beste</a:t>
            </a:r>
          </a:p>
          <a:p>
            <a:pPr defTabSz="966246">
              <a:defRPr/>
            </a:pPr>
            <a:endParaRPr lang="nl-NL" sz="1300" dirty="0"/>
          </a:p>
          <a:p>
            <a:pPr defTabSz="966246">
              <a:defRPr/>
            </a:pPr>
            <a:r>
              <a:rPr lang="nl-NL" sz="1300" dirty="0"/>
              <a:t>Misschien het belangrijkste wat je kunt doen om betere foto's te maken </a:t>
            </a:r>
            <a:r>
              <a:rPr lang="nl-NL" sz="1300" dirty="0" smtClean="0"/>
              <a:t>is je </a:t>
            </a:r>
            <a:r>
              <a:rPr lang="nl-NL" sz="1300" dirty="0"/>
              <a:t>telefoon </a:t>
            </a:r>
            <a:r>
              <a:rPr lang="nl-NL" sz="1300" dirty="0" smtClean="0"/>
              <a:t>of fototoestel goed </a:t>
            </a:r>
            <a:r>
              <a:rPr lang="nl-NL" sz="1300" dirty="0"/>
              <a:t>stil houden. Het is </a:t>
            </a:r>
            <a:r>
              <a:rPr lang="nl-NL" sz="1300" dirty="0" smtClean="0"/>
              <a:t>misschien gemakkelijk </a:t>
            </a:r>
            <a:r>
              <a:rPr lang="nl-NL" sz="1300" dirty="0"/>
              <a:t>om al wandelend een foto te maken, maar </a:t>
            </a:r>
            <a:r>
              <a:rPr lang="nl-NL" sz="1300" dirty="0" smtClean="0"/>
              <a:t>dan </a:t>
            </a:r>
            <a:r>
              <a:rPr lang="nl-NL" sz="1300" dirty="0" err="1"/>
              <a:t>zul</a:t>
            </a:r>
            <a:r>
              <a:rPr lang="nl-NL" sz="1300" dirty="0"/>
              <a:t> je echt snel </a:t>
            </a:r>
            <a:r>
              <a:rPr lang="nl-NL" sz="1300" dirty="0" smtClean="0"/>
              <a:t>zien dat hij</a:t>
            </a:r>
            <a:r>
              <a:rPr lang="nl-NL" sz="1300" baseline="0" dirty="0" smtClean="0"/>
              <a:t> vaak onscherp is</a:t>
            </a:r>
            <a:r>
              <a:rPr lang="nl-NL" sz="1300" dirty="0" smtClean="0"/>
              <a:t>.</a:t>
            </a:r>
            <a:r>
              <a:rPr lang="nl-NL" dirty="0"/>
              <a:t/>
            </a:r>
            <a:br>
              <a:rPr lang="nl-NL" dirty="0"/>
            </a:br>
            <a:r>
              <a:rPr lang="nl-NL" dirty="0"/>
              <a:t/>
            </a:r>
            <a:br>
              <a:rPr lang="nl-NL" dirty="0"/>
            </a:br>
            <a:r>
              <a:rPr lang="nl-NL" sz="1300" i="1" dirty="0"/>
              <a:t>Het stiller houden van je telefoon of fototoestel begint met het vasthouden met twee handen; aan beide zijden </a:t>
            </a:r>
            <a:r>
              <a:rPr lang="nl-NL" sz="1300" i="1" dirty="0" smtClean="0"/>
              <a:t>een. </a:t>
            </a:r>
            <a:r>
              <a:rPr lang="nl-NL" sz="1300" i="1" dirty="0"/>
              <a:t>Houd de telefoon dicht bij je lichaam in plaats van met gestrekte armen voor je uit. Voor de meeste stabiliteit kun je </a:t>
            </a:r>
            <a:r>
              <a:rPr lang="nl-NL" sz="1300" i="1" dirty="0" smtClean="0"/>
              <a:t>je </a:t>
            </a:r>
            <a:r>
              <a:rPr lang="nl-NL" sz="1300" i="1" dirty="0" err="1"/>
              <a:t>elleboog</a:t>
            </a:r>
            <a:r>
              <a:rPr lang="nl-NL" sz="1300" i="1" dirty="0"/>
              <a:t> en bovenarm tegen je lichaam aan houden en je bovenarmen in een hoek van ongeveer 45 graden voor je lichaam.</a:t>
            </a:r>
            <a:r>
              <a:rPr lang="nl-NL" sz="1300" dirty="0"/>
              <a:t> </a:t>
            </a:r>
            <a:r>
              <a:rPr lang="nl-NL" dirty="0"/>
              <a:t/>
            </a:r>
            <a:br>
              <a:rPr lang="nl-NL" dirty="0"/>
            </a:br>
            <a:r>
              <a:rPr lang="nl-NL" dirty="0"/>
              <a:t/>
            </a:r>
            <a:br>
              <a:rPr lang="nl-NL" dirty="0"/>
            </a:br>
            <a:r>
              <a:rPr lang="nl-NL" sz="1300" dirty="0"/>
              <a:t>Wacht </a:t>
            </a:r>
            <a:r>
              <a:rPr lang="nl-NL" sz="1300" dirty="0" smtClean="0"/>
              <a:t>nog één of </a:t>
            </a:r>
            <a:r>
              <a:rPr lang="nl-NL" sz="1300" dirty="0"/>
              <a:t>twee seconden na het maken van de foto's </a:t>
            </a:r>
            <a:r>
              <a:rPr lang="nl-NL" sz="1300" dirty="0" smtClean="0"/>
              <a:t>met bewegen. Verschijnt </a:t>
            </a:r>
            <a:r>
              <a:rPr lang="nl-NL" sz="1300" dirty="0"/>
              <a:t>de foto in beeld, dan weet je zeker dat het maken van de foto compleet </a:t>
            </a:r>
            <a:r>
              <a:rPr lang="nl-NL" sz="1300" dirty="0" smtClean="0"/>
              <a:t>is</a:t>
            </a:r>
            <a:r>
              <a:rPr lang="nl-NL" sz="1300" dirty="0"/>
              <a:t>.</a:t>
            </a:r>
            <a:r>
              <a:rPr lang="nl-NL" dirty="0"/>
              <a:t/>
            </a:r>
            <a:br>
              <a:rPr lang="nl-NL" dirty="0"/>
            </a:br>
            <a:r>
              <a:rPr lang="nl-NL" dirty="0"/>
              <a:t/>
            </a:r>
            <a:br>
              <a:rPr lang="nl-NL" dirty="0"/>
            </a:br>
            <a:r>
              <a:rPr lang="en-US" b="0" i="1" baseline="0" dirty="0" err="1" smtClean="0"/>
              <a:t>Bij</a:t>
            </a:r>
            <a:r>
              <a:rPr lang="en-US" b="0" i="1" baseline="0" dirty="0" smtClean="0"/>
              <a:t> </a:t>
            </a:r>
            <a:r>
              <a:rPr lang="en-US" b="0" i="1" baseline="0" dirty="0" err="1" smtClean="0"/>
              <a:t>een</a:t>
            </a:r>
            <a:r>
              <a:rPr lang="en-US" b="0" i="1" baseline="0" dirty="0" smtClean="0"/>
              <a:t> </a:t>
            </a:r>
            <a:r>
              <a:rPr lang="en-US" b="0" i="1" baseline="0" dirty="0" err="1" smtClean="0"/>
              <a:t>fototoestel</a:t>
            </a:r>
            <a:r>
              <a:rPr lang="en-US" b="0" i="1" baseline="0" dirty="0" smtClean="0"/>
              <a:t> kun je de knop </a:t>
            </a:r>
            <a:r>
              <a:rPr lang="en-US" b="0" i="1" baseline="0" dirty="0" err="1" smtClean="0"/>
              <a:t>eerst</a:t>
            </a:r>
            <a:r>
              <a:rPr lang="en-US" b="0" i="1" baseline="0" dirty="0" smtClean="0"/>
              <a:t> half </a:t>
            </a:r>
            <a:r>
              <a:rPr lang="en-US" b="0" i="1" baseline="0" dirty="0" err="1" smtClean="0"/>
              <a:t>indrukken</a:t>
            </a:r>
            <a:r>
              <a:rPr lang="en-US" b="0" i="1" baseline="0" dirty="0" smtClean="0"/>
              <a:t>: </a:t>
            </a:r>
            <a:r>
              <a:rPr lang="en-US" b="0" i="1" baseline="0" dirty="0" err="1" smtClean="0"/>
              <a:t>dan</a:t>
            </a:r>
            <a:r>
              <a:rPr lang="en-US" b="0" i="1" baseline="0" dirty="0" smtClean="0"/>
              <a:t> </a:t>
            </a:r>
            <a:r>
              <a:rPr lang="en-US" b="0" i="1" baseline="0" dirty="0" err="1" smtClean="0"/>
              <a:t>stelt</a:t>
            </a:r>
            <a:r>
              <a:rPr lang="en-US" b="0" i="1" baseline="0" dirty="0" smtClean="0"/>
              <a:t> </a:t>
            </a:r>
            <a:r>
              <a:rPr lang="en-US" b="0" i="1" baseline="0" dirty="0" err="1" smtClean="0"/>
              <a:t>hij</a:t>
            </a:r>
            <a:r>
              <a:rPr lang="en-US" b="0" i="1" baseline="0" dirty="0" smtClean="0"/>
              <a:t> </a:t>
            </a:r>
            <a:r>
              <a:rPr lang="en-US" b="0" i="1" baseline="0" dirty="0" err="1" smtClean="0"/>
              <a:t>scherp</a:t>
            </a:r>
            <a:r>
              <a:rPr lang="en-US" b="0" i="1" baseline="0" dirty="0" smtClean="0"/>
              <a:t>. </a:t>
            </a:r>
            <a:r>
              <a:rPr lang="en-US" b="0" i="1" baseline="0" dirty="0" err="1" smtClean="0"/>
              <a:t>Als</a:t>
            </a:r>
            <a:r>
              <a:rPr lang="en-US" b="0" i="1" baseline="0" dirty="0" smtClean="0"/>
              <a:t> je </a:t>
            </a:r>
            <a:r>
              <a:rPr lang="en-US" b="0" i="1" baseline="0" dirty="0" err="1" smtClean="0"/>
              <a:t>daarna</a:t>
            </a:r>
            <a:r>
              <a:rPr lang="en-US" b="0" i="1" baseline="0" dirty="0" smtClean="0"/>
              <a:t> </a:t>
            </a:r>
            <a:r>
              <a:rPr lang="en-US" b="0" i="1" baseline="0" dirty="0" err="1" smtClean="0"/>
              <a:t>rustig</a:t>
            </a:r>
            <a:r>
              <a:rPr lang="en-US" b="0" i="1" baseline="0" dirty="0" smtClean="0"/>
              <a:t> </a:t>
            </a:r>
            <a:r>
              <a:rPr lang="en-US" b="0" i="1" baseline="0" dirty="0" err="1" smtClean="0"/>
              <a:t>doordrukt</a:t>
            </a:r>
            <a:r>
              <a:rPr lang="en-US" b="0" i="1" baseline="0" dirty="0" smtClean="0"/>
              <a:t> </a:t>
            </a:r>
            <a:r>
              <a:rPr lang="en-US" b="0" i="1" baseline="0" dirty="0" err="1" smtClean="0"/>
              <a:t>wordt</a:t>
            </a:r>
            <a:r>
              <a:rPr lang="en-US" b="0" i="1" baseline="0" dirty="0" smtClean="0"/>
              <a:t> de </a:t>
            </a:r>
            <a:r>
              <a:rPr lang="en-US" b="0" i="1" baseline="0" dirty="0" err="1" smtClean="0"/>
              <a:t>foto</a:t>
            </a:r>
            <a:r>
              <a:rPr lang="en-US" b="0" i="1" baseline="0" dirty="0" smtClean="0"/>
              <a:t> </a:t>
            </a:r>
            <a:r>
              <a:rPr lang="en-US" b="0" i="1" baseline="0" dirty="0" err="1" smtClean="0"/>
              <a:t>gemaakt</a:t>
            </a:r>
            <a:r>
              <a:rPr lang="en-US" b="0" i="1" baseline="0" dirty="0" smtClean="0"/>
              <a:t>. </a:t>
            </a:r>
            <a:r>
              <a:rPr lang="en-US" b="0" i="1" baseline="0" dirty="0" err="1" smtClean="0"/>
              <a:t>Dat</a:t>
            </a:r>
            <a:r>
              <a:rPr lang="en-US" b="0" i="1" baseline="0" dirty="0" smtClean="0"/>
              <a:t> </a:t>
            </a:r>
            <a:r>
              <a:rPr lang="en-US" b="0" i="1" baseline="0" dirty="0" err="1" smtClean="0"/>
              <a:t>geldt</a:t>
            </a:r>
            <a:r>
              <a:rPr lang="en-US" b="0" i="1" baseline="0" dirty="0" smtClean="0"/>
              <a:t> </a:t>
            </a:r>
            <a:r>
              <a:rPr lang="en-US" b="0" i="1" baseline="0" dirty="0" err="1" smtClean="0"/>
              <a:t>niet</a:t>
            </a:r>
            <a:r>
              <a:rPr lang="en-US" b="0" i="1" baseline="0" dirty="0" smtClean="0"/>
              <a:t> </a:t>
            </a:r>
            <a:r>
              <a:rPr lang="en-US" b="0" i="1" baseline="0" dirty="0" err="1" smtClean="0"/>
              <a:t>voor</a:t>
            </a:r>
            <a:r>
              <a:rPr lang="en-US" b="0" i="1" baseline="0" dirty="0" smtClean="0"/>
              <a:t> </a:t>
            </a:r>
            <a:r>
              <a:rPr lang="en-US" b="0" i="1" baseline="0" dirty="0" err="1" smtClean="0"/>
              <a:t>een</a:t>
            </a:r>
            <a:r>
              <a:rPr lang="en-US" b="0" i="1" baseline="0" dirty="0" smtClean="0"/>
              <a:t> </a:t>
            </a:r>
            <a:r>
              <a:rPr lang="en-US" b="0" i="1" baseline="0" dirty="0" err="1" smtClean="0"/>
              <a:t>felefoon</a:t>
            </a:r>
            <a:r>
              <a:rPr lang="en-US" b="0" i="1" baseline="0" dirty="0" smtClean="0"/>
              <a:t>. </a:t>
            </a:r>
            <a:r>
              <a:rPr lang="en-US" b="0" i="1" baseline="0" dirty="0" err="1" smtClean="0"/>
              <a:t>Daar</a:t>
            </a:r>
            <a:r>
              <a:rPr lang="en-US" b="0" i="1" baseline="0" dirty="0" smtClean="0"/>
              <a:t> met je </a:t>
            </a:r>
            <a:r>
              <a:rPr lang="en-US" b="0" i="1" baseline="0" dirty="0" err="1" smtClean="0"/>
              <a:t>eerst</a:t>
            </a:r>
            <a:r>
              <a:rPr lang="en-US" b="0" i="1" baseline="0" dirty="0" smtClean="0"/>
              <a:t> </a:t>
            </a:r>
            <a:r>
              <a:rPr lang="en-US" b="0" i="1" baseline="0" dirty="0" err="1" smtClean="0"/>
              <a:t>alles</a:t>
            </a:r>
            <a:r>
              <a:rPr lang="en-US" b="0" i="1" baseline="0" dirty="0" smtClean="0"/>
              <a:t> </a:t>
            </a:r>
            <a:r>
              <a:rPr lang="en-US" b="0" i="1" baseline="0" dirty="0" err="1" smtClean="0"/>
              <a:t>goed</a:t>
            </a:r>
            <a:r>
              <a:rPr lang="en-US" b="0" i="1" baseline="0" dirty="0" smtClean="0"/>
              <a:t> </a:t>
            </a:r>
            <a:r>
              <a:rPr lang="en-US" b="0" i="1" baseline="0" dirty="0" err="1" smtClean="0"/>
              <a:t>en</a:t>
            </a:r>
            <a:r>
              <a:rPr lang="en-US" b="0" i="1" baseline="0" dirty="0" smtClean="0"/>
              <a:t> </a:t>
            </a:r>
            <a:r>
              <a:rPr lang="en-US" b="0" i="1" baseline="0" dirty="0" err="1" smtClean="0"/>
              <a:t>scherp</a:t>
            </a:r>
            <a:r>
              <a:rPr lang="en-US" b="0" i="1" baseline="0" dirty="0" smtClean="0"/>
              <a:t> op het </a:t>
            </a:r>
            <a:r>
              <a:rPr lang="en-US" b="0" i="1" baseline="0" dirty="0" err="1" smtClean="0"/>
              <a:t>schermpje</a:t>
            </a:r>
            <a:r>
              <a:rPr lang="en-US" b="0" i="1" baseline="0" dirty="0" smtClean="0"/>
              <a:t> </a:t>
            </a:r>
            <a:r>
              <a:rPr lang="en-US" b="0" i="1" baseline="0" dirty="0" err="1" smtClean="0"/>
              <a:t>hebben</a:t>
            </a:r>
            <a:r>
              <a:rPr lang="en-US" b="0" i="1" baseline="0" dirty="0" smtClean="0"/>
              <a:t> </a:t>
            </a:r>
            <a:r>
              <a:rPr lang="en-US" b="0" i="1" baseline="0" dirty="0" err="1" smtClean="0"/>
              <a:t>en</a:t>
            </a:r>
            <a:r>
              <a:rPr lang="en-US" b="0" i="1" baseline="0" dirty="0" smtClean="0"/>
              <a:t> </a:t>
            </a:r>
            <a:r>
              <a:rPr lang="en-US" b="0" i="1" baseline="0" dirty="0" err="1" smtClean="0"/>
              <a:t>dan</a:t>
            </a:r>
            <a:r>
              <a:rPr lang="en-US" b="0" i="1" baseline="0" dirty="0" smtClean="0"/>
              <a:t> </a:t>
            </a:r>
            <a:r>
              <a:rPr lang="en-US" b="0" i="1" baseline="0" dirty="0" err="1" smtClean="0"/>
              <a:t>afdrukken</a:t>
            </a:r>
            <a:r>
              <a:rPr lang="en-US" b="0" i="1" baseline="0" dirty="0" smtClean="0"/>
              <a:t>.</a:t>
            </a:r>
            <a:endParaRPr lang="en-US" b="0" i="1" baseline="0" dirty="0"/>
          </a:p>
          <a:p>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68536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endParaRPr lang="nl-NL" sz="1300" dirty="0"/>
          </a:p>
        </p:txBody>
      </p:sp>
      <p:sp>
        <p:nvSpPr>
          <p:cNvPr id="4" name="Slide Number Placeholder 3"/>
          <p:cNvSpPr>
            <a:spLocks noGrp="1"/>
          </p:cNvSpPr>
          <p:nvPr>
            <p:ph type="sldNum" sz="quarter" idx="10"/>
          </p:nvPr>
        </p:nvSpPr>
        <p:spPr/>
        <p:txBody>
          <a:bodyPr/>
          <a:lstStyle/>
          <a:p>
            <a:fld id="{D6F0AA20-233E-4471-82AF-8A102DDAD407}"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48597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Het </a:t>
            </a:r>
            <a:r>
              <a:rPr lang="en-US" baseline="0" dirty="0" err="1" smtClean="0"/>
              <a:t>kan</a:t>
            </a:r>
            <a:r>
              <a:rPr lang="en-US" baseline="0" dirty="0" smtClean="0"/>
              <a:t> </a:t>
            </a:r>
            <a:r>
              <a:rPr lang="en-US" baseline="0" dirty="0" err="1" smtClean="0"/>
              <a:t>natuurlijk</a:t>
            </a:r>
            <a:r>
              <a:rPr lang="en-US" baseline="0" dirty="0" smtClean="0"/>
              <a:t> </a:t>
            </a:r>
            <a:r>
              <a:rPr lang="en-US" baseline="0" dirty="0" err="1" smtClean="0"/>
              <a:t>ook</a:t>
            </a:r>
            <a:r>
              <a:rPr lang="en-US" baseline="0" dirty="0" smtClean="0"/>
              <a:t> </a:t>
            </a:r>
            <a:r>
              <a:rPr lang="en-US" baseline="0" dirty="0" err="1" smtClean="0"/>
              <a:t>dat</a:t>
            </a:r>
            <a:r>
              <a:rPr lang="en-US" baseline="0" dirty="0" smtClean="0"/>
              <a:t> je de </a:t>
            </a:r>
            <a:r>
              <a:rPr lang="en-US" baseline="0" dirty="0" err="1" smtClean="0"/>
              <a:t>foto</a:t>
            </a:r>
            <a:r>
              <a:rPr lang="en-US" baseline="0" dirty="0" smtClean="0"/>
              <a:t> </a:t>
            </a:r>
            <a:r>
              <a:rPr lang="en-US" baseline="0" dirty="0" err="1" smtClean="0"/>
              <a:t>juist</a:t>
            </a:r>
            <a:r>
              <a:rPr lang="en-US" baseline="0" dirty="0" smtClean="0"/>
              <a:t> </a:t>
            </a:r>
            <a:r>
              <a:rPr lang="en-US" baseline="0" dirty="0" err="1" smtClean="0"/>
              <a:t>spannend</a:t>
            </a:r>
            <a:r>
              <a:rPr lang="en-US" baseline="0" dirty="0" smtClean="0"/>
              <a:t> </a:t>
            </a:r>
            <a:r>
              <a:rPr lang="en-US" baseline="0" dirty="0" err="1" smtClean="0"/>
              <a:t>wil</a:t>
            </a:r>
            <a:r>
              <a:rPr lang="en-US" baseline="0" dirty="0" smtClean="0"/>
              <a:t> </a:t>
            </a:r>
            <a:r>
              <a:rPr lang="en-US" baseline="0" dirty="0" err="1" smtClean="0"/>
              <a:t>maken</a:t>
            </a:r>
            <a:r>
              <a:rPr lang="en-US" baseline="0" dirty="0" smtClean="0"/>
              <a:t> door het </a:t>
            </a:r>
            <a:r>
              <a:rPr lang="en-US" baseline="0" dirty="0" err="1" smtClean="0"/>
              <a:t>onderwerp</a:t>
            </a:r>
            <a:r>
              <a:rPr lang="en-US" baseline="0" dirty="0" smtClean="0"/>
              <a:t> </a:t>
            </a:r>
            <a:r>
              <a:rPr lang="en-US" baseline="0" dirty="0" err="1" smtClean="0"/>
              <a:t>voor</a:t>
            </a:r>
            <a:r>
              <a:rPr lang="en-US" baseline="0" dirty="0" smtClean="0"/>
              <a:t> </a:t>
            </a:r>
            <a:r>
              <a:rPr lang="en-US" baseline="0" dirty="0" err="1" smtClean="0"/>
              <a:t>een</a:t>
            </a:r>
            <a:r>
              <a:rPr lang="en-US" baseline="0" dirty="0" smtClean="0"/>
              <a:t> </a:t>
            </a:r>
            <a:r>
              <a:rPr lang="en-US" baseline="0" dirty="0" err="1" smtClean="0"/>
              <a:t>deel</a:t>
            </a:r>
            <a:r>
              <a:rPr lang="en-US" baseline="0" dirty="0" smtClean="0"/>
              <a:t> </a:t>
            </a:r>
            <a:r>
              <a:rPr lang="en-US" baseline="0" dirty="0" err="1" smtClean="0"/>
              <a:t>te</a:t>
            </a:r>
            <a:r>
              <a:rPr lang="en-US" baseline="0" dirty="0" smtClean="0"/>
              <a:t> </a:t>
            </a:r>
            <a:r>
              <a:rPr lang="en-US" baseline="0" dirty="0" err="1" smtClean="0"/>
              <a:t>verstoppen</a:t>
            </a:r>
            <a:r>
              <a:rPr lang="en-US" baseline="0" dirty="0" smtClean="0"/>
              <a:t>. Maar </a:t>
            </a:r>
            <a:r>
              <a:rPr lang="en-US" baseline="0" dirty="0" err="1" smtClean="0"/>
              <a:t>meestal</a:t>
            </a:r>
            <a:r>
              <a:rPr lang="en-US" baseline="0" dirty="0" smtClean="0"/>
              <a:t> is het </a:t>
            </a:r>
            <a:r>
              <a:rPr lang="en-US" baseline="0" dirty="0" err="1" smtClean="0"/>
              <a:t>beter</a:t>
            </a:r>
            <a:r>
              <a:rPr lang="en-US" baseline="0" dirty="0" smtClean="0"/>
              <a:t> om het </a:t>
            </a:r>
            <a:r>
              <a:rPr lang="en-US" baseline="0" dirty="0" err="1" smtClean="0"/>
              <a:t>onderwerp</a:t>
            </a:r>
            <a:r>
              <a:rPr lang="en-US" baseline="0" dirty="0" smtClean="0"/>
              <a:t> open in </a:t>
            </a:r>
            <a:r>
              <a:rPr lang="en-US" baseline="0" dirty="0" err="1" smtClean="0"/>
              <a:t>beeld</a:t>
            </a:r>
            <a:r>
              <a:rPr lang="en-US" baseline="0" dirty="0" smtClean="0"/>
              <a:t> </a:t>
            </a:r>
            <a:r>
              <a:rPr lang="en-US" baseline="0" dirty="0" err="1" smtClean="0"/>
              <a:t>te</a:t>
            </a:r>
            <a:r>
              <a:rPr lang="en-US" baseline="0" dirty="0" smtClean="0"/>
              <a:t> </a:t>
            </a:r>
            <a:r>
              <a:rPr lang="en-US" baseline="0" dirty="0" err="1" smtClean="0"/>
              <a:t>fotograferen</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D6F0AA20-233E-4471-82AF-8A102DDAD407}" type="slidenum">
              <a:rPr lang="nl-NL" smtClean="0"/>
              <a:t>6</a:t>
            </a:fld>
            <a:endParaRPr lang="nl-NL"/>
          </a:p>
        </p:txBody>
      </p:sp>
    </p:spTree>
    <p:extLst>
      <p:ext uri="{BB962C8B-B14F-4D97-AF65-F5344CB8AC3E}">
        <p14:creationId xmlns:p14="http://schemas.microsoft.com/office/powerpoint/2010/main" val="123380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kunt op twee manieren dichtbij komen</a:t>
            </a:r>
          </a:p>
          <a:p>
            <a:endParaRPr lang="nl-NL" dirty="0" smtClean="0"/>
          </a:p>
          <a:p>
            <a:r>
              <a:rPr lang="nl-NL" dirty="0" smtClean="0"/>
              <a:t>1 Je kunt met de camera dichter naar het onderwerp gaan. Voor stilstaande onderwerpen, bijvoorbeeld een bloem, een paddenstoel, mos op een stam enzovoort is dat het gemakkelijkste. </a:t>
            </a:r>
          </a:p>
          <a:p>
            <a:endParaRPr lang="nl-NL" dirty="0" smtClean="0"/>
          </a:p>
          <a:p>
            <a:r>
              <a:rPr lang="nl-NL" dirty="0" smtClean="0"/>
              <a:t>2. Voor bewegende onderwerpen is dat moeilijker en kun je beter (ook) de zoom van je fototoestel gebruiken.  </a:t>
            </a:r>
          </a:p>
          <a:p>
            <a:endParaRPr lang="nl-NL" dirty="0" smtClean="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t>7</a:t>
            </a:fld>
            <a:endParaRPr lang="nl-NL"/>
          </a:p>
        </p:txBody>
      </p:sp>
    </p:spTree>
    <p:extLst>
      <p:ext uri="{BB962C8B-B14F-4D97-AF65-F5344CB8AC3E}">
        <p14:creationId xmlns:p14="http://schemas.microsoft.com/office/powerpoint/2010/main" val="138171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err="1" smtClean="0"/>
              <a:t>Deze</a:t>
            </a:r>
            <a:r>
              <a:rPr lang="en-US" b="0" i="0" baseline="0" dirty="0" smtClean="0"/>
              <a:t> </a:t>
            </a:r>
            <a:r>
              <a:rPr lang="en-US" b="0" i="0" baseline="0" dirty="0" err="1" smtClean="0"/>
              <a:t>foto</a:t>
            </a:r>
            <a:r>
              <a:rPr lang="en-US" b="0" i="0" baseline="0" dirty="0" smtClean="0"/>
              <a:t> is </a:t>
            </a:r>
            <a:r>
              <a:rPr lang="en-US" b="0" i="0" baseline="0" dirty="0" err="1" smtClean="0"/>
              <a:t>gemaakt</a:t>
            </a:r>
            <a:r>
              <a:rPr lang="en-US" b="0" i="0" baseline="0" dirty="0" smtClean="0"/>
              <a:t> door heel </a:t>
            </a:r>
            <a:r>
              <a:rPr lang="en-US" b="0" i="0" baseline="0" dirty="0" err="1" smtClean="0"/>
              <a:t>voorzichtig</a:t>
            </a:r>
            <a:r>
              <a:rPr lang="en-US" b="0" i="0" baseline="0" dirty="0" smtClean="0"/>
              <a:t> </a:t>
            </a:r>
            <a:r>
              <a:rPr lang="en-US" b="0" i="0" baseline="0" dirty="0" err="1" smtClean="0"/>
              <a:t>dichter</a:t>
            </a:r>
            <a:r>
              <a:rPr lang="en-US" b="0" i="0" baseline="0" dirty="0" smtClean="0"/>
              <a:t> </a:t>
            </a:r>
            <a:r>
              <a:rPr lang="en-US" b="0" i="0" baseline="0" dirty="0" err="1" smtClean="0"/>
              <a:t>naar</a:t>
            </a:r>
            <a:r>
              <a:rPr lang="en-US" b="0" i="0" baseline="0" dirty="0" smtClean="0"/>
              <a:t> de </a:t>
            </a:r>
            <a:r>
              <a:rPr lang="en-US" b="0" i="0" baseline="0" dirty="0" err="1" smtClean="0"/>
              <a:t>reiger</a:t>
            </a:r>
            <a:r>
              <a:rPr lang="en-US" b="0" i="0" baseline="0" dirty="0" smtClean="0"/>
              <a:t> </a:t>
            </a:r>
            <a:r>
              <a:rPr lang="en-US" b="0" i="0" baseline="0" dirty="0" err="1" smtClean="0"/>
              <a:t>te</a:t>
            </a:r>
            <a:r>
              <a:rPr lang="en-US" b="0" i="0" baseline="0" dirty="0" smtClean="0"/>
              <a:t>  </a:t>
            </a:r>
            <a:r>
              <a:rPr lang="en-US" b="0" i="0" baseline="0" dirty="0" err="1" smtClean="0"/>
              <a:t>gaan</a:t>
            </a:r>
            <a:r>
              <a:rPr lang="en-US" b="0" i="0" baseline="0" dirty="0" smtClean="0"/>
              <a:t> </a:t>
            </a:r>
            <a:r>
              <a:rPr lang="en-US" b="0" i="0" baseline="0" dirty="0" err="1" smtClean="0"/>
              <a:t>en</a:t>
            </a:r>
            <a:r>
              <a:rPr lang="en-US" b="0" i="0" baseline="0" dirty="0" smtClean="0"/>
              <a:t> </a:t>
            </a:r>
            <a:r>
              <a:rPr lang="en-US" b="0" i="0" baseline="0" dirty="0" err="1" smtClean="0"/>
              <a:t>ook</a:t>
            </a:r>
            <a:r>
              <a:rPr lang="en-US" b="0" i="0" baseline="0" dirty="0" smtClean="0"/>
              <a:t> de zoom van het </a:t>
            </a:r>
            <a:r>
              <a:rPr lang="en-US" b="0" i="0" baseline="0" dirty="0" err="1" smtClean="0"/>
              <a:t>fototoestel</a:t>
            </a:r>
            <a:r>
              <a:rPr lang="en-US" b="0" i="0" baseline="0" dirty="0" smtClean="0"/>
              <a:t> </a:t>
            </a:r>
            <a:r>
              <a:rPr lang="en-US" b="0" i="0" baseline="0" dirty="0" err="1" smtClean="0"/>
              <a:t>te</a:t>
            </a:r>
            <a:r>
              <a:rPr lang="en-US" b="0" i="0" baseline="0" dirty="0" smtClean="0"/>
              <a:t> </a:t>
            </a:r>
            <a:r>
              <a:rPr lang="en-US" b="0" i="0" baseline="0" dirty="0" err="1" smtClean="0"/>
              <a:t>gebruiken</a:t>
            </a:r>
            <a:r>
              <a:rPr lang="en-US" b="0" i="0" baseline="0" dirty="0" smtClean="0"/>
              <a:t>.</a:t>
            </a:r>
          </a:p>
          <a:p>
            <a:endParaRPr lang="en-US" b="0" i="0" baseline="0" dirty="0" smtClean="0"/>
          </a:p>
          <a:p>
            <a:r>
              <a:rPr lang="nl-NL" i="1" baseline="0" dirty="0" smtClean="0"/>
              <a:t>Als je wat verder gaat met fotografie ontdek je dat je ook een stuk kunt afsnijden zodat het onderwerp dichterbij lijkt nadat de foto klaar is. Bij de meeste smartphones is dat eenvoudig te doen.</a:t>
            </a:r>
            <a:endParaRPr lang="nl-NL" i="1" dirty="0"/>
          </a:p>
        </p:txBody>
      </p:sp>
      <p:sp>
        <p:nvSpPr>
          <p:cNvPr id="4" name="Slide Number Placeholder 3"/>
          <p:cNvSpPr>
            <a:spLocks noGrp="1"/>
          </p:cNvSpPr>
          <p:nvPr>
            <p:ph type="sldNum" sz="quarter" idx="10"/>
          </p:nvPr>
        </p:nvSpPr>
        <p:spPr/>
        <p:txBody>
          <a:bodyPr/>
          <a:lstStyle/>
          <a:p>
            <a:fld id="{D6F0AA20-233E-4471-82AF-8A102DDAD407}" type="slidenum">
              <a:rPr lang="nl-NL" smtClean="0"/>
              <a:t>8</a:t>
            </a:fld>
            <a:endParaRPr lang="nl-NL"/>
          </a:p>
        </p:txBody>
      </p:sp>
    </p:spTree>
    <p:extLst>
      <p:ext uri="{BB962C8B-B14F-4D97-AF65-F5344CB8AC3E}">
        <p14:creationId xmlns:p14="http://schemas.microsoft.com/office/powerpoint/2010/main" val="86709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de eerste</a:t>
            </a:r>
            <a:r>
              <a:rPr lang="nl-NL" baseline="0" dirty="0" smtClean="0"/>
              <a:t> foto heeft de fotograaf de bloemen van dichtbij gefotografeerd.</a:t>
            </a:r>
          </a:p>
          <a:p>
            <a:endParaRPr lang="nl-NL" baseline="0" dirty="0" smtClean="0"/>
          </a:p>
          <a:p>
            <a:r>
              <a:rPr lang="nl-NL" baseline="0" dirty="0" smtClean="0"/>
              <a:t>Bij de tweede en derde foto heeft de fotograaf de waarschijnlijk vooral de zoom van het toestel gebruikt.</a:t>
            </a:r>
          </a:p>
          <a:p>
            <a:endParaRPr lang="nl-NL" baseline="0" dirty="0" smtClean="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t>9</a:t>
            </a:fld>
            <a:endParaRPr lang="nl-NL"/>
          </a:p>
        </p:txBody>
      </p:sp>
    </p:spTree>
    <p:extLst>
      <p:ext uri="{BB962C8B-B14F-4D97-AF65-F5344CB8AC3E}">
        <p14:creationId xmlns:p14="http://schemas.microsoft.com/office/powerpoint/2010/main" val="140970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230337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181639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846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407006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089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325557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112568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16400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409073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22-3-2019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286968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91D4508-5452-40E6-A9E4-C8A5DDDFFF2C}" type="datetimeFigureOut">
              <a:rPr lang="nl-NL" smtClean="0"/>
              <a:t>22-3-2019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10100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91D4508-5452-40E6-A9E4-C8A5DDDFFF2C}" type="datetimeFigureOut">
              <a:rPr lang="nl-NL" smtClean="0"/>
              <a:t>22-3-2019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267341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91D4508-5452-40E6-A9E4-C8A5DDDFFF2C}" type="datetimeFigureOut">
              <a:rPr lang="nl-NL" smtClean="0"/>
              <a:t>22-3-2019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347632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D4508-5452-40E6-A9E4-C8A5DDDFFF2C}" type="datetimeFigureOut">
              <a:rPr lang="nl-NL" smtClean="0"/>
              <a:t>22-3-2019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251972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691D4508-5452-40E6-A9E4-C8A5DDDFFF2C}" type="datetimeFigureOut">
              <a:rPr lang="nl-NL" smtClean="0"/>
              <a:t>22-3-2019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9B9EC0C-CEBA-43FB-BA1D-0CBA8EBC221B}" type="slidenum">
              <a:rPr lang="nl-NL" smtClean="0"/>
              <a:t>‹nr.›</a:t>
            </a:fld>
            <a:endParaRPr lang="nl-NL"/>
          </a:p>
        </p:txBody>
      </p:sp>
    </p:spTree>
    <p:extLst>
      <p:ext uri="{BB962C8B-B14F-4D97-AF65-F5344CB8AC3E}">
        <p14:creationId xmlns:p14="http://schemas.microsoft.com/office/powerpoint/2010/main" val="304550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9B9EC0C-CEBA-43FB-BA1D-0CBA8EBC221B}" type="slidenum">
              <a:rPr lang="nl-NL" smtClean="0"/>
              <a:t>‹nr.›</a:t>
            </a:fld>
            <a:endParaRPr lang="nl-NL"/>
          </a:p>
        </p:txBody>
      </p:sp>
      <p:sp>
        <p:nvSpPr>
          <p:cNvPr id="5" name="Date Placeholder 4"/>
          <p:cNvSpPr>
            <a:spLocks noGrp="1"/>
          </p:cNvSpPr>
          <p:nvPr>
            <p:ph type="dt" sz="half" idx="10"/>
          </p:nvPr>
        </p:nvSpPr>
        <p:spPr/>
        <p:txBody>
          <a:bodyPr/>
          <a:lstStyle/>
          <a:p>
            <a:fld id="{691D4508-5452-40E6-A9E4-C8A5DDDFFF2C}" type="datetimeFigureOut">
              <a:rPr lang="nl-NL" smtClean="0"/>
              <a:t>22-3-2019</a:t>
            </a:fld>
            <a:endParaRPr lang="nl-NL"/>
          </a:p>
        </p:txBody>
      </p:sp>
    </p:spTree>
    <p:extLst>
      <p:ext uri="{BB962C8B-B14F-4D97-AF65-F5344CB8AC3E}">
        <p14:creationId xmlns:p14="http://schemas.microsoft.com/office/powerpoint/2010/main" val="351678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1D4508-5452-40E6-A9E4-C8A5DDDFFF2C}" type="datetimeFigureOut">
              <a:rPr lang="nl-NL" smtClean="0"/>
              <a:t>22-3-2019</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B9EC0C-CEBA-43FB-BA1D-0CBA8EBC221B}" type="slidenum">
              <a:rPr lang="nl-NL" smtClean="0"/>
              <a:t>‹nr.›</a:t>
            </a:fld>
            <a:endParaRPr lang="nl-NL"/>
          </a:p>
        </p:txBody>
      </p:sp>
    </p:spTree>
    <p:extLst>
      <p:ext uri="{BB962C8B-B14F-4D97-AF65-F5344CB8AC3E}">
        <p14:creationId xmlns:p14="http://schemas.microsoft.com/office/powerpoint/2010/main" val="24641523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hthoek 5"/>
          <p:cNvSpPr/>
          <p:nvPr/>
        </p:nvSpPr>
        <p:spPr>
          <a:xfrm>
            <a:off x="10505440" y="0"/>
            <a:ext cx="1686560" cy="1554480"/>
          </a:xfrm>
          <a:prstGeom prst="rect">
            <a:avLst/>
          </a:prstGeom>
          <a:blipFill dpi="0" rotWithShape="1">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Tekstvak 4"/>
          <p:cNvSpPr txBox="1"/>
          <p:nvPr/>
        </p:nvSpPr>
        <p:spPr>
          <a:xfrm>
            <a:off x="556600" y="2990496"/>
            <a:ext cx="9387840" cy="2123658"/>
          </a:xfrm>
          <a:prstGeom prst="rect">
            <a:avLst/>
          </a:prstGeom>
          <a:noFill/>
          <a:effectLst>
            <a:reflection stA="45000" endPos="0" dist="50800" dir="5400000" sy="-100000" algn="bl" rotWithShape="0"/>
          </a:effectLst>
        </p:spPr>
        <p:txBody>
          <a:bodyPr wrap="square" rtlCol="0">
            <a:spAutoFit/>
          </a:bodyPr>
          <a:lstStyle/>
          <a:p>
            <a:pPr algn="ctr"/>
            <a:r>
              <a:rPr lang="nl-NL" sz="7200" dirty="0" smtClean="0">
                <a:solidFill>
                  <a:prstClr val="black"/>
                </a:solidFill>
              </a:rPr>
              <a:t>Natuurfotografie</a:t>
            </a:r>
            <a:endParaRPr lang="nl-NL" sz="7200" dirty="0">
              <a:solidFill>
                <a:prstClr val="black"/>
              </a:solidFill>
            </a:endParaRPr>
          </a:p>
          <a:p>
            <a:pPr algn="ctr"/>
            <a:r>
              <a:rPr lang="nl-NL" sz="6000" i="1" dirty="0">
                <a:solidFill>
                  <a:prstClr val="black"/>
                </a:solidFill>
              </a:rPr>
              <a:t>(</a:t>
            </a:r>
            <a:r>
              <a:rPr lang="nl-NL" sz="6000" i="1" dirty="0" err="1" smtClean="0">
                <a:solidFill>
                  <a:prstClr val="black"/>
                </a:solidFill>
              </a:rPr>
              <a:t>voorbereidingsles</a:t>
            </a:r>
            <a:r>
              <a:rPr lang="nl-NL" sz="6000" i="1" dirty="0">
                <a:solidFill>
                  <a:prstClr val="black"/>
                </a:solidFill>
              </a:rPr>
              <a:t>)</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7038" y="0"/>
            <a:ext cx="3409748" cy="231913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8693" y="0"/>
            <a:ext cx="2288345" cy="231913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3478695" cy="2319130"/>
          </a:xfrm>
          <a:prstGeom prst="rect">
            <a:avLst/>
          </a:prstGeom>
        </p:spPr>
      </p:pic>
    </p:spTree>
    <p:extLst>
      <p:ext uri="{BB962C8B-B14F-4D97-AF65-F5344CB8AC3E}">
        <p14:creationId xmlns:p14="http://schemas.microsoft.com/office/powerpoint/2010/main" val="39598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sz="2000" dirty="0"/>
          </a:p>
          <a:p>
            <a:endParaRPr lang="en-US" sz="2000" dirty="0"/>
          </a:p>
          <a:p>
            <a:endParaRPr lang="en-US" sz="2000" dirty="0"/>
          </a:p>
        </p:txBody>
      </p:sp>
      <p:sp>
        <p:nvSpPr>
          <p:cNvPr id="7"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352" y="2203818"/>
            <a:ext cx="4095208" cy="273013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471"/>
          <a:stretch/>
        </p:blipFill>
        <p:spPr>
          <a:xfrm>
            <a:off x="4975668" y="2203818"/>
            <a:ext cx="4538842" cy="2730137"/>
          </a:xfrm>
          <a:prstGeom prst="rect">
            <a:avLst/>
          </a:prstGeom>
        </p:spPr>
      </p:pic>
      <p:sp>
        <p:nvSpPr>
          <p:cNvPr id="8" name="Tekstvak 7"/>
          <p:cNvSpPr txBox="1"/>
          <p:nvPr/>
        </p:nvSpPr>
        <p:spPr>
          <a:xfrm>
            <a:off x="677334" y="5410200"/>
            <a:ext cx="8837176" cy="646331"/>
          </a:xfrm>
          <a:prstGeom prst="rect">
            <a:avLst/>
          </a:prstGeom>
          <a:noFill/>
        </p:spPr>
        <p:txBody>
          <a:bodyPr wrap="square" rtlCol="0">
            <a:spAutoFit/>
          </a:bodyPr>
          <a:lstStyle/>
          <a:p>
            <a:r>
              <a:rPr lang="nl-NL" sz="3600" dirty="0" smtClean="0"/>
              <a:t>Zorg dat de horizon recht (horizontaal) is</a:t>
            </a:r>
            <a:endParaRPr lang="nl-NL" sz="3600" dirty="0"/>
          </a:p>
        </p:txBody>
      </p:sp>
      <p:sp>
        <p:nvSpPr>
          <p:cNvPr id="2" name="Tekstvak 1"/>
          <p:cNvSpPr txBox="1"/>
          <p:nvPr/>
        </p:nvSpPr>
        <p:spPr>
          <a:xfrm>
            <a:off x="538352" y="791527"/>
            <a:ext cx="8813800" cy="646331"/>
          </a:xfrm>
          <a:prstGeom prst="rect">
            <a:avLst/>
          </a:prstGeom>
          <a:noFill/>
        </p:spPr>
        <p:txBody>
          <a:bodyPr wrap="square" rtlCol="0">
            <a:spAutoFit/>
          </a:bodyPr>
          <a:lstStyle/>
          <a:p>
            <a:r>
              <a:rPr lang="nl-NL" sz="3600" dirty="0" smtClean="0">
                <a:solidFill>
                  <a:schemeClr val="accent2"/>
                </a:solidFill>
              </a:rPr>
              <a:t>Welke foto vind je het beste en waarom ?</a:t>
            </a:r>
            <a:endParaRPr lang="nl-NL" sz="3600" dirty="0">
              <a:solidFill>
                <a:schemeClr val="accent2"/>
              </a:solidFill>
            </a:endParaRPr>
          </a:p>
        </p:txBody>
      </p:sp>
    </p:spTree>
    <p:extLst>
      <p:ext uri="{BB962C8B-B14F-4D97-AF65-F5344CB8AC3E}">
        <p14:creationId xmlns:p14="http://schemas.microsoft.com/office/powerpoint/2010/main" val="42146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sz="2000" dirty="0"/>
          </a:p>
          <a:p>
            <a:endParaRPr lang="en-US" sz="2000" dirty="0"/>
          </a:p>
          <a:p>
            <a:endParaRPr lang="en-US" sz="2000" dirty="0"/>
          </a:p>
        </p:txBody>
      </p:sp>
      <p:sp>
        <p:nvSpPr>
          <p:cNvPr id="7"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8" name="Afbeelding 7"/>
          <p:cNvPicPr>
            <a:picLocks noChangeAspect="1"/>
          </p:cNvPicPr>
          <p:nvPr/>
        </p:nvPicPr>
        <p:blipFill>
          <a:blip r:embed="rId5"/>
          <a:stretch>
            <a:fillRect/>
          </a:stretch>
        </p:blipFill>
        <p:spPr>
          <a:xfrm>
            <a:off x="5155234" y="2160589"/>
            <a:ext cx="4041610" cy="2694406"/>
          </a:xfrm>
          <a:prstGeom prst="rect">
            <a:avLst/>
          </a:prstGeom>
        </p:spPr>
      </p:pic>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064" y="2160589"/>
            <a:ext cx="3592542" cy="2694406"/>
          </a:xfrm>
          <a:prstGeom prst="rect">
            <a:avLst/>
          </a:prstGeom>
        </p:spPr>
      </p:pic>
      <p:sp>
        <p:nvSpPr>
          <p:cNvPr id="2" name="Tekstvak 1"/>
          <p:cNvSpPr txBox="1"/>
          <p:nvPr/>
        </p:nvSpPr>
        <p:spPr>
          <a:xfrm>
            <a:off x="871064" y="791527"/>
            <a:ext cx="8755536" cy="646331"/>
          </a:xfrm>
          <a:prstGeom prst="rect">
            <a:avLst/>
          </a:prstGeom>
          <a:noFill/>
        </p:spPr>
        <p:txBody>
          <a:bodyPr wrap="square" rtlCol="0">
            <a:spAutoFit/>
          </a:bodyPr>
          <a:lstStyle/>
          <a:p>
            <a:r>
              <a:rPr lang="nl-NL" sz="3600" dirty="0" smtClean="0">
                <a:solidFill>
                  <a:schemeClr val="accent2"/>
                </a:solidFill>
              </a:rPr>
              <a:t>Welke foto vind je het beste en waarom ?</a:t>
            </a:r>
            <a:endParaRPr lang="nl-NL" sz="3600" dirty="0">
              <a:solidFill>
                <a:schemeClr val="accent2"/>
              </a:solidFill>
            </a:endParaRPr>
          </a:p>
        </p:txBody>
      </p:sp>
    </p:spTree>
    <p:extLst>
      <p:ext uri="{BB962C8B-B14F-4D97-AF65-F5344CB8AC3E}">
        <p14:creationId xmlns:p14="http://schemas.microsoft.com/office/powerpoint/2010/main" val="16336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608" y="2086417"/>
            <a:ext cx="4185921" cy="27906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3" y="2086417"/>
            <a:ext cx="4185922" cy="2790614"/>
          </a:xfrm>
          <a:prstGeom prst="rect">
            <a:avLst/>
          </a:prstGeom>
        </p:spPr>
      </p:pic>
      <p:pic>
        <p:nvPicPr>
          <p:cNvPr id="12" name="Afbeelding 11"/>
          <p:cNvPicPr>
            <a:picLocks noChangeAspect="1"/>
          </p:cNvPicPr>
          <p:nvPr/>
        </p:nvPicPr>
        <p:blipFill>
          <a:blip r:embed="rId5"/>
          <a:stretch>
            <a:fillRect/>
          </a:stretch>
        </p:blipFill>
        <p:spPr>
          <a:xfrm>
            <a:off x="10484972" y="0"/>
            <a:ext cx="1707028" cy="1572904"/>
          </a:xfrm>
          <a:prstGeom prst="rect">
            <a:avLst/>
          </a:prstGeom>
        </p:spPr>
      </p:pic>
      <p:sp>
        <p:nvSpPr>
          <p:cNvPr id="3" name="Tekstvak 2"/>
          <p:cNvSpPr txBox="1"/>
          <p:nvPr/>
        </p:nvSpPr>
        <p:spPr>
          <a:xfrm>
            <a:off x="1045511" y="800100"/>
            <a:ext cx="8454089" cy="584775"/>
          </a:xfrm>
          <a:prstGeom prst="rect">
            <a:avLst/>
          </a:prstGeom>
          <a:noFill/>
        </p:spPr>
        <p:txBody>
          <a:bodyPr wrap="square" rtlCol="0">
            <a:spAutoFit/>
          </a:bodyPr>
          <a:lstStyle/>
          <a:p>
            <a:r>
              <a:rPr lang="nl-NL" sz="3200" dirty="0" smtClean="0">
                <a:solidFill>
                  <a:schemeClr val="accent2"/>
                </a:solidFill>
              </a:rPr>
              <a:t>Welke foto vind je het mooiste en waarom ?</a:t>
            </a:r>
            <a:endParaRPr lang="nl-NL" sz="3200" dirty="0">
              <a:solidFill>
                <a:schemeClr val="accent2"/>
              </a:solidFill>
            </a:endParaRPr>
          </a:p>
        </p:txBody>
      </p:sp>
      <p:sp>
        <p:nvSpPr>
          <p:cNvPr id="7" name="Tekstvak 6"/>
          <p:cNvSpPr txBox="1"/>
          <p:nvPr/>
        </p:nvSpPr>
        <p:spPr>
          <a:xfrm>
            <a:off x="821205" y="5578573"/>
            <a:ext cx="8902700" cy="1077218"/>
          </a:xfrm>
          <a:prstGeom prst="rect">
            <a:avLst/>
          </a:prstGeom>
          <a:noFill/>
        </p:spPr>
        <p:txBody>
          <a:bodyPr wrap="square" rtlCol="0">
            <a:spAutoFit/>
          </a:bodyPr>
          <a:lstStyle/>
          <a:p>
            <a:r>
              <a:rPr lang="nl-NL" sz="3200" dirty="0" smtClean="0"/>
              <a:t>Als je foto’s vanuit verschillende kanten maakt kun je later kiezen welke je het beste vindt</a:t>
            </a:r>
            <a:endParaRPr lang="nl-NL" sz="3200" dirty="0"/>
          </a:p>
        </p:txBody>
      </p:sp>
    </p:spTree>
    <p:extLst>
      <p:ext uri="{BB962C8B-B14F-4D97-AF65-F5344CB8AC3E}">
        <p14:creationId xmlns:p14="http://schemas.microsoft.com/office/powerpoint/2010/main" val="22782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0484972" y="0"/>
            <a:ext cx="1707028" cy="1572904"/>
          </a:xfrm>
          <a:prstGeom prst="rect">
            <a:avLst/>
          </a:prstGeom>
        </p:spPr>
      </p:pic>
      <p:pic>
        <p:nvPicPr>
          <p:cNvPr id="5" name="Tijdelijke aanduiding voor inhoud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5299" y="2828426"/>
            <a:ext cx="2928146" cy="2196109"/>
          </a:xfr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0314" y="516824"/>
            <a:ext cx="3019570" cy="2188418"/>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3356" y="516824"/>
            <a:ext cx="2928144" cy="2188418"/>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299" y="516824"/>
            <a:ext cx="2917890" cy="2188418"/>
          </a:xfrm>
          <a:prstGeom prst="rect">
            <a:avLst/>
          </a:prstGeom>
        </p:spPr>
      </p:pic>
      <p:sp>
        <p:nvSpPr>
          <p:cNvPr id="3" name="Tekstvak 2"/>
          <p:cNvSpPr txBox="1"/>
          <p:nvPr/>
        </p:nvSpPr>
        <p:spPr>
          <a:xfrm>
            <a:off x="4191000" y="3517900"/>
            <a:ext cx="5448300" cy="2246769"/>
          </a:xfrm>
          <a:prstGeom prst="rect">
            <a:avLst/>
          </a:prstGeom>
          <a:noFill/>
        </p:spPr>
        <p:txBody>
          <a:bodyPr wrap="square" rtlCol="0">
            <a:spAutoFit/>
          </a:bodyPr>
          <a:lstStyle/>
          <a:p>
            <a:r>
              <a:rPr lang="nl-NL" sz="2800" dirty="0" smtClean="0"/>
              <a:t>Dit is ook een voorbeeld dat je verschillende foto’s maakt om later de beste te kiezen.</a:t>
            </a:r>
          </a:p>
          <a:p>
            <a:endParaRPr lang="nl-NL" sz="2800" dirty="0"/>
          </a:p>
          <a:p>
            <a:r>
              <a:rPr lang="nl-NL" sz="2800" dirty="0" smtClean="0"/>
              <a:t>Welke vind jij de mooiste ?</a:t>
            </a:r>
            <a:endParaRPr lang="nl-NL" sz="2800" dirty="0"/>
          </a:p>
        </p:txBody>
      </p:sp>
    </p:spTree>
    <p:extLst>
      <p:ext uri="{BB962C8B-B14F-4D97-AF65-F5344CB8AC3E}">
        <p14:creationId xmlns:p14="http://schemas.microsoft.com/office/powerpoint/2010/main" val="1245726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Hoe </a:t>
            </a:r>
            <a:r>
              <a:rPr lang="en-US" dirty="0" err="1">
                <a:solidFill>
                  <a:schemeClr val="accent2"/>
                </a:solidFill>
              </a:rPr>
              <a:t>maak</a:t>
            </a:r>
            <a:r>
              <a:rPr lang="en-US" dirty="0">
                <a:solidFill>
                  <a:schemeClr val="accent2"/>
                </a:solidFill>
              </a:rPr>
              <a:t> je </a:t>
            </a:r>
            <a:r>
              <a:rPr lang="en-US" dirty="0" err="1">
                <a:solidFill>
                  <a:schemeClr val="accent2"/>
                </a:solidFill>
              </a:rPr>
              <a:t>een</a:t>
            </a:r>
            <a:r>
              <a:rPr lang="en-US" dirty="0">
                <a:solidFill>
                  <a:schemeClr val="accent2"/>
                </a:solidFill>
              </a:rPr>
              <a:t> </a:t>
            </a:r>
            <a:r>
              <a:rPr lang="en-US" dirty="0" err="1">
                <a:solidFill>
                  <a:schemeClr val="accent2"/>
                </a:solidFill>
              </a:rPr>
              <a:t>goede</a:t>
            </a:r>
            <a:r>
              <a:rPr lang="en-US" dirty="0">
                <a:solidFill>
                  <a:schemeClr val="accent2"/>
                </a:solidFill>
              </a:rPr>
              <a:t> </a:t>
            </a:r>
            <a:r>
              <a:rPr lang="en-US" dirty="0" err="1" smtClean="0">
                <a:solidFill>
                  <a:schemeClr val="accent2"/>
                </a:solidFill>
              </a:rPr>
              <a:t>foto</a:t>
            </a:r>
            <a:r>
              <a:rPr lang="en-US" dirty="0" smtClean="0">
                <a:solidFill>
                  <a:schemeClr val="accent2"/>
                </a:solidFill>
              </a:rPr>
              <a:t> ?</a:t>
            </a:r>
            <a:endParaRPr lang="en-US" dirty="0">
              <a:solidFill>
                <a:schemeClr val="accent2"/>
              </a:solidFill>
            </a:endParaRPr>
          </a:p>
        </p:txBody>
      </p:sp>
      <p:sp>
        <p:nvSpPr>
          <p:cNvPr id="3" name="Content Placeholder 2"/>
          <p:cNvSpPr>
            <a:spLocks noGrp="1"/>
          </p:cNvSpPr>
          <p:nvPr>
            <p:ph idx="1"/>
          </p:nvPr>
        </p:nvSpPr>
        <p:spPr>
          <a:xfrm>
            <a:off x="677334" y="2160589"/>
            <a:ext cx="8596668" cy="3880773"/>
          </a:xfrm>
        </p:spPr>
        <p:txBody>
          <a:bodyPr>
            <a:normAutofit/>
          </a:bodyPr>
          <a:lstStyle/>
          <a:p>
            <a:pPr lvl="1"/>
            <a:r>
              <a:rPr lang="en-US" sz="2000" dirty="0" err="1"/>
              <a:t>Kijk</a:t>
            </a:r>
            <a:r>
              <a:rPr lang="en-US" sz="2000" dirty="0"/>
              <a:t> </a:t>
            </a:r>
            <a:r>
              <a:rPr lang="en-US" sz="2000" dirty="0" err="1"/>
              <a:t>goed</a:t>
            </a:r>
            <a:r>
              <a:rPr lang="en-US" sz="2000" dirty="0"/>
              <a:t> en neem de </a:t>
            </a:r>
            <a:r>
              <a:rPr lang="en-US" sz="2000" dirty="0" err="1"/>
              <a:t>tijd</a:t>
            </a:r>
            <a:r>
              <a:rPr lang="en-US" sz="2000" dirty="0"/>
              <a:t> </a:t>
            </a:r>
          </a:p>
          <a:p>
            <a:pPr lvl="1"/>
            <a:r>
              <a:rPr lang="en-US" sz="2000" dirty="0" err="1" smtClean="0"/>
              <a:t>Houd</a:t>
            </a:r>
            <a:r>
              <a:rPr lang="en-US" sz="2000" dirty="0" smtClean="0"/>
              <a:t> het </a:t>
            </a:r>
            <a:r>
              <a:rPr lang="en-US" sz="2000" dirty="0" err="1" smtClean="0"/>
              <a:t>toestel</a:t>
            </a:r>
            <a:r>
              <a:rPr lang="en-US" sz="2000" dirty="0" smtClean="0"/>
              <a:t> </a:t>
            </a:r>
            <a:r>
              <a:rPr lang="en-US" sz="2000" dirty="0" err="1" smtClean="0"/>
              <a:t>stil</a:t>
            </a:r>
            <a:r>
              <a:rPr lang="en-US" sz="2000" dirty="0" smtClean="0"/>
              <a:t> </a:t>
            </a:r>
            <a:r>
              <a:rPr lang="en-US" sz="2000" dirty="0" err="1" smtClean="0"/>
              <a:t>en</a:t>
            </a:r>
            <a:r>
              <a:rPr lang="en-US" sz="2000" dirty="0" smtClean="0"/>
              <a:t> </a:t>
            </a:r>
            <a:r>
              <a:rPr lang="en-US" sz="2000" dirty="0" err="1" smtClean="0"/>
              <a:t>zorg</a:t>
            </a:r>
            <a:r>
              <a:rPr lang="en-US" sz="2000" dirty="0" smtClean="0"/>
              <a:t> </a:t>
            </a:r>
            <a:r>
              <a:rPr lang="en-US" sz="2000" dirty="0" err="1" smtClean="0"/>
              <a:t>dat</a:t>
            </a:r>
            <a:r>
              <a:rPr lang="en-US" sz="2000" dirty="0" smtClean="0"/>
              <a:t> het </a:t>
            </a:r>
            <a:r>
              <a:rPr lang="en-US" sz="2000" dirty="0" err="1" smtClean="0"/>
              <a:t>onderwerp</a:t>
            </a:r>
            <a:r>
              <a:rPr lang="en-US" sz="2000" dirty="0" smtClean="0"/>
              <a:t> </a:t>
            </a:r>
            <a:r>
              <a:rPr lang="en-US" sz="2000" dirty="0" err="1" smtClean="0"/>
              <a:t>scherp</a:t>
            </a:r>
            <a:r>
              <a:rPr lang="en-US" sz="2000" dirty="0" smtClean="0"/>
              <a:t> op het </a:t>
            </a:r>
            <a:r>
              <a:rPr lang="en-US" sz="2000" dirty="0" err="1" smtClean="0"/>
              <a:t>scherm</a:t>
            </a:r>
            <a:r>
              <a:rPr lang="en-US" sz="2000" dirty="0" smtClean="0"/>
              <a:t> </a:t>
            </a:r>
            <a:r>
              <a:rPr lang="en-US" sz="2000" dirty="0" err="1" smtClean="0"/>
              <a:t>komt</a:t>
            </a:r>
            <a:endParaRPr lang="en-US" sz="2000" dirty="0" smtClean="0"/>
          </a:p>
          <a:p>
            <a:pPr lvl="1"/>
            <a:r>
              <a:rPr lang="en-US" sz="2000" dirty="0" err="1" smtClean="0"/>
              <a:t>Verstop</a:t>
            </a:r>
            <a:r>
              <a:rPr lang="en-US" sz="2000" dirty="0" smtClean="0"/>
              <a:t> het </a:t>
            </a:r>
            <a:r>
              <a:rPr lang="en-US" sz="2000" dirty="0" err="1" smtClean="0"/>
              <a:t>onderwerp</a:t>
            </a:r>
            <a:r>
              <a:rPr lang="en-US" sz="2000" dirty="0" smtClean="0"/>
              <a:t> </a:t>
            </a:r>
            <a:r>
              <a:rPr lang="en-US" sz="2000" dirty="0" err="1" smtClean="0"/>
              <a:t>niet</a:t>
            </a:r>
            <a:r>
              <a:rPr lang="en-US" sz="2000" dirty="0" smtClean="0"/>
              <a:t> </a:t>
            </a:r>
            <a:r>
              <a:rPr lang="en-US" sz="2000" dirty="0" err="1" smtClean="0"/>
              <a:t>achter</a:t>
            </a:r>
            <a:r>
              <a:rPr lang="en-US" sz="2000" dirty="0" smtClean="0"/>
              <a:t> </a:t>
            </a:r>
            <a:r>
              <a:rPr lang="en-US" sz="2000" dirty="0" err="1" smtClean="0"/>
              <a:t>iets</a:t>
            </a:r>
            <a:r>
              <a:rPr lang="en-US" sz="2000" dirty="0" smtClean="0"/>
              <a:t> </a:t>
            </a:r>
            <a:r>
              <a:rPr lang="en-US" sz="2000" dirty="0" err="1" smtClean="0"/>
              <a:t>anders</a:t>
            </a:r>
            <a:r>
              <a:rPr lang="en-US" sz="2000" dirty="0" smtClean="0"/>
              <a:t> </a:t>
            </a:r>
          </a:p>
          <a:p>
            <a:pPr lvl="1"/>
            <a:r>
              <a:rPr lang="en-US" sz="2000" dirty="0" err="1" smtClean="0"/>
              <a:t>Foto’s</a:t>
            </a:r>
            <a:r>
              <a:rPr lang="en-US" sz="2000" dirty="0" smtClean="0"/>
              <a:t> van </a:t>
            </a:r>
            <a:r>
              <a:rPr lang="en-US" sz="2000" dirty="0" err="1" smtClean="0"/>
              <a:t>dichtbij</a:t>
            </a:r>
            <a:r>
              <a:rPr lang="en-US" sz="2000" dirty="0" smtClean="0"/>
              <a:t> </a:t>
            </a:r>
            <a:r>
              <a:rPr lang="en-US" sz="2000" dirty="0" err="1" smtClean="0"/>
              <a:t>zijn</a:t>
            </a:r>
            <a:r>
              <a:rPr lang="en-US" sz="2000" dirty="0" smtClean="0"/>
              <a:t> </a:t>
            </a:r>
            <a:r>
              <a:rPr lang="en-US" sz="2000" dirty="0" err="1" smtClean="0"/>
              <a:t>vaak</a:t>
            </a:r>
            <a:r>
              <a:rPr lang="en-US" sz="2000" dirty="0" smtClean="0"/>
              <a:t> </a:t>
            </a:r>
            <a:r>
              <a:rPr lang="en-US" sz="2000" dirty="0" err="1" smtClean="0"/>
              <a:t>mooier</a:t>
            </a:r>
            <a:r>
              <a:rPr lang="en-US" sz="2000" dirty="0" smtClean="0"/>
              <a:t> </a:t>
            </a:r>
            <a:r>
              <a:rPr lang="en-US" sz="2000" dirty="0" err="1" smtClean="0"/>
              <a:t>dan</a:t>
            </a:r>
            <a:r>
              <a:rPr lang="en-US" sz="2000" dirty="0" smtClean="0"/>
              <a:t> van </a:t>
            </a:r>
            <a:r>
              <a:rPr lang="en-US" sz="2000" dirty="0" err="1" smtClean="0"/>
              <a:t>veraf</a:t>
            </a:r>
            <a:endParaRPr lang="en-US" sz="2000" dirty="0"/>
          </a:p>
          <a:p>
            <a:pPr lvl="1"/>
            <a:r>
              <a:rPr lang="en-US" sz="2000" dirty="0" err="1" smtClean="0"/>
              <a:t>Zorg</a:t>
            </a:r>
            <a:r>
              <a:rPr lang="en-US" sz="2000" dirty="0" smtClean="0"/>
              <a:t> </a:t>
            </a:r>
            <a:r>
              <a:rPr lang="en-US" sz="2000" dirty="0" err="1" smtClean="0"/>
              <a:t>dat</a:t>
            </a:r>
            <a:r>
              <a:rPr lang="en-US" sz="2000" dirty="0" smtClean="0"/>
              <a:t> de horizon </a:t>
            </a:r>
            <a:r>
              <a:rPr lang="en-US" sz="2000" dirty="0" err="1" smtClean="0"/>
              <a:t>vlak</a:t>
            </a:r>
            <a:r>
              <a:rPr lang="en-US" sz="2000" dirty="0" smtClean="0"/>
              <a:t> (</a:t>
            </a:r>
            <a:r>
              <a:rPr lang="en-US" sz="2000" dirty="0" err="1" smtClean="0"/>
              <a:t>horizontaal</a:t>
            </a:r>
            <a:r>
              <a:rPr lang="en-US" sz="2000" dirty="0" smtClean="0"/>
              <a:t>) is</a:t>
            </a:r>
            <a:endParaRPr lang="en-US" sz="2000" dirty="0"/>
          </a:p>
          <a:p>
            <a:pPr lvl="1"/>
            <a:r>
              <a:rPr lang="en-US" sz="2000" dirty="0" err="1" smtClean="0"/>
              <a:t>Maak</a:t>
            </a:r>
            <a:r>
              <a:rPr lang="en-US" sz="2000" dirty="0" smtClean="0"/>
              <a:t> </a:t>
            </a:r>
            <a:r>
              <a:rPr lang="en-US" sz="2000" dirty="0" err="1" smtClean="0"/>
              <a:t>verschillende</a:t>
            </a:r>
            <a:r>
              <a:rPr lang="en-US" sz="2000" dirty="0" smtClean="0"/>
              <a:t> </a:t>
            </a:r>
            <a:r>
              <a:rPr lang="en-US" sz="2000" dirty="0" err="1" smtClean="0"/>
              <a:t>foto’s</a:t>
            </a:r>
            <a:r>
              <a:rPr lang="en-US" sz="2000" dirty="0" smtClean="0"/>
              <a:t> van </a:t>
            </a:r>
            <a:r>
              <a:rPr lang="en-US" sz="2000" dirty="0" err="1" smtClean="0"/>
              <a:t>verschillende</a:t>
            </a:r>
            <a:r>
              <a:rPr lang="en-US" sz="2000" dirty="0" smtClean="0"/>
              <a:t> </a:t>
            </a:r>
            <a:r>
              <a:rPr lang="en-US" sz="2000" dirty="0" err="1" smtClean="0"/>
              <a:t>kanten</a:t>
            </a:r>
            <a:r>
              <a:rPr lang="en-US" sz="2000" dirty="0" smtClean="0"/>
              <a:t> </a:t>
            </a:r>
            <a:r>
              <a:rPr lang="en-US" sz="2000" dirty="0" err="1" smtClean="0"/>
              <a:t>en</a:t>
            </a:r>
            <a:r>
              <a:rPr lang="en-US" sz="2000" dirty="0" smtClean="0"/>
              <a:t> </a:t>
            </a:r>
            <a:r>
              <a:rPr lang="en-US" sz="2000" dirty="0" err="1" smtClean="0"/>
              <a:t>verschillende</a:t>
            </a:r>
            <a:r>
              <a:rPr lang="en-US" sz="2000" dirty="0" smtClean="0"/>
              <a:t> </a:t>
            </a:r>
            <a:r>
              <a:rPr lang="en-US" sz="2000" dirty="0" err="1" smtClean="0"/>
              <a:t>hoogtes</a:t>
            </a:r>
            <a:r>
              <a:rPr lang="en-US" sz="2000" dirty="0" smtClean="0"/>
              <a:t>. Later </a:t>
            </a:r>
            <a:r>
              <a:rPr lang="en-US" sz="2000" dirty="0" err="1" smtClean="0"/>
              <a:t>kies</a:t>
            </a:r>
            <a:r>
              <a:rPr lang="en-US" sz="2000" dirty="0" smtClean="0"/>
              <a:t> je de </a:t>
            </a:r>
            <a:r>
              <a:rPr lang="en-US" sz="2000" dirty="0" err="1" smtClean="0"/>
              <a:t>beste</a:t>
            </a:r>
            <a:r>
              <a:rPr lang="en-US" sz="2000" dirty="0" smtClean="0"/>
              <a:t>.</a:t>
            </a:r>
            <a:endParaRPr lang="en-US" sz="2000" dirty="0"/>
          </a:p>
        </p:txBody>
      </p:sp>
      <p:sp>
        <p:nvSpPr>
          <p:cNvPr id="10"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2075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2"/>
                </a:solidFill>
              </a:rPr>
              <a:t>En</a:t>
            </a:r>
            <a:r>
              <a:rPr lang="en-US" dirty="0" smtClean="0">
                <a:solidFill>
                  <a:schemeClr val="accent2"/>
                </a:solidFill>
              </a:rPr>
              <a:t> heel </a:t>
            </a:r>
            <a:r>
              <a:rPr lang="en-US" dirty="0" err="1" smtClean="0">
                <a:solidFill>
                  <a:schemeClr val="accent2"/>
                </a:solidFill>
              </a:rPr>
              <a:t>belangrijk</a:t>
            </a:r>
            <a:r>
              <a:rPr lang="en-US"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a:xfrm>
            <a:off x="677334" y="2160589"/>
            <a:ext cx="8596668" cy="3880773"/>
          </a:xfrm>
        </p:spPr>
        <p:txBody>
          <a:bodyPr>
            <a:normAutofit/>
          </a:bodyPr>
          <a:lstStyle/>
          <a:p>
            <a:pPr lvl="1"/>
            <a:r>
              <a:rPr lang="nl-NL" sz="3200" dirty="0"/>
              <a:t>Let er altijd op dat je de natuur niet </a:t>
            </a:r>
            <a:r>
              <a:rPr lang="nl-NL" sz="3200" dirty="0" smtClean="0"/>
              <a:t>verstoort door </a:t>
            </a:r>
            <a:r>
              <a:rPr lang="nl-NL" sz="3200" dirty="0"/>
              <a:t>ergens op te trappen (planten of paddenstoelen) of </a:t>
            </a:r>
            <a:r>
              <a:rPr lang="nl-NL" sz="3200" dirty="0" smtClean="0"/>
              <a:t>dieren te verjagen </a:t>
            </a:r>
            <a:r>
              <a:rPr lang="nl-NL" sz="3200" dirty="0"/>
              <a:t>door te dichtbij te komen of hard te </a:t>
            </a:r>
            <a:r>
              <a:rPr lang="nl-NL" sz="3200" dirty="0" smtClean="0"/>
              <a:t>praten.</a:t>
            </a:r>
            <a:endParaRPr lang="nl-NL" sz="2000" dirty="0"/>
          </a:p>
          <a:p>
            <a:pPr lvl="1"/>
            <a:endParaRPr lang="en-US" sz="2000" dirty="0" smtClean="0"/>
          </a:p>
        </p:txBody>
      </p:sp>
      <p:sp>
        <p:nvSpPr>
          <p:cNvPr id="10"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18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100" y="2908300"/>
            <a:ext cx="3365500" cy="1320800"/>
          </a:xfrm>
        </p:spPr>
        <p:txBody>
          <a:bodyPr>
            <a:noAutofit/>
          </a:bodyPr>
          <a:lstStyle/>
          <a:p>
            <a:r>
              <a:rPr lang="en-US" sz="9600" dirty="0" err="1" smtClean="0">
                <a:solidFill>
                  <a:schemeClr val="accent2"/>
                </a:solidFill>
              </a:rPr>
              <a:t>Einde</a:t>
            </a:r>
            <a:endParaRPr lang="en-US" sz="9600" dirty="0">
              <a:solidFill>
                <a:schemeClr val="accent2"/>
              </a:solidFill>
            </a:endParaRPr>
          </a:p>
        </p:txBody>
      </p:sp>
      <p:sp>
        <p:nvSpPr>
          <p:cNvPr id="10"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532901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solidFill>
              </a:rPr>
              <a:t>Wat </a:t>
            </a:r>
            <a:r>
              <a:rPr lang="en-US" sz="4400" dirty="0" err="1">
                <a:solidFill>
                  <a:schemeClr val="accent2"/>
                </a:solidFill>
              </a:rPr>
              <a:t>gaan</a:t>
            </a:r>
            <a:r>
              <a:rPr lang="en-US" sz="4400" dirty="0">
                <a:solidFill>
                  <a:schemeClr val="accent2"/>
                </a:solidFill>
              </a:rPr>
              <a:t> we </a:t>
            </a:r>
            <a:r>
              <a:rPr lang="en-US" sz="4400" dirty="0" err="1" smtClean="0">
                <a:solidFill>
                  <a:schemeClr val="accent2"/>
                </a:solidFill>
              </a:rPr>
              <a:t>doen</a:t>
            </a:r>
            <a:r>
              <a:rPr lang="en-US" sz="4400" dirty="0" smtClean="0">
                <a:solidFill>
                  <a:schemeClr val="accent2"/>
                </a:solidFill>
              </a:rPr>
              <a:t> ?</a:t>
            </a:r>
            <a:endParaRPr lang="en-US" sz="4400" dirty="0">
              <a:solidFill>
                <a:schemeClr val="accent2"/>
              </a:solidFill>
            </a:endParaRPr>
          </a:p>
        </p:txBody>
      </p:sp>
      <p:sp>
        <p:nvSpPr>
          <p:cNvPr id="3" name="Content Placeholder 2"/>
          <p:cNvSpPr>
            <a:spLocks noGrp="1"/>
          </p:cNvSpPr>
          <p:nvPr>
            <p:ph idx="1"/>
          </p:nvPr>
        </p:nvSpPr>
        <p:spPr>
          <a:xfrm>
            <a:off x="864620" y="1568767"/>
            <a:ext cx="8596668" cy="1882601"/>
          </a:xfrm>
        </p:spPr>
        <p:txBody>
          <a:bodyPr>
            <a:normAutofit fontScale="85000" lnSpcReduction="20000"/>
          </a:bodyPr>
          <a:lstStyle/>
          <a:p>
            <a:pPr marL="0" indent="0" algn="ctr">
              <a:buNone/>
            </a:pPr>
            <a:endParaRPr lang="en-US" sz="4800" dirty="0" smtClean="0"/>
          </a:p>
          <a:p>
            <a:pPr marL="0" indent="0" algn="ctr">
              <a:buNone/>
            </a:pPr>
            <a:r>
              <a:rPr lang="en-US" sz="4800" dirty="0" err="1" smtClean="0"/>
              <a:t>Leren</a:t>
            </a:r>
            <a:r>
              <a:rPr lang="en-US" sz="4800" dirty="0" smtClean="0"/>
              <a:t> om </a:t>
            </a:r>
            <a:r>
              <a:rPr lang="en-US" sz="4800" dirty="0" err="1" smtClean="0"/>
              <a:t>mooie</a:t>
            </a:r>
            <a:r>
              <a:rPr lang="en-US" sz="4800" dirty="0" smtClean="0"/>
              <a:t> </a:t>
            </a:r>
            <a:r>
              <a:rPr lang="en-US" sz="4800" dirty="0" err="1" smtClean="0"/>
              <a:t>en</a:t>
            </a:r>
            <a:r>
              <a:rPr lang="en-US" sz="4800" dirty="0" smtClean="0"/>
              <a:t> </a:t>
            </a:r>
            <a:r>
              <a:rPr lang="en-US" sz="4800" dirty="0" err="1" smtClean="0"/>
              <a:t>spannende</a:t>
            </a:r>
            <a:r>
              <a:rPr lang="en-US" sz="4800" dirty="0" smtClean="0"/>
              <a:t> </a:t>
            </a:r>
            <a:r>
              <a:rPr lang="en-US" sz="4800" dirty="0" err="1" smtClean="0"/>
              <a:t>natuurfoto’s</a:t>
            </a:r>
            <a:r>
              <a:rPr lang="en-US" sz="4800" dirty="0" smtClean="0"/>
              <a:t> </a:t>
            </a:r>
            <a:r>
              <a:rPr lang="en-US" sz="4800" dirty="0" err="1" smtClean="0"/>
              <a:t>te</a:t>
            </a:r>
            <a:r>
              <a:rPr lang="en-US" sz="4800" dirty="0" smtClean="0"/>
              <a:t> </a:t>
            </a:r>
            <a:r>
              <a:rPr lang="en-US" sz="4800" dirty="0" err="1" smtClean="0"/>
              <a:t>maken</a:t>
            </a:r>
            <a:endParaRPr lang="en-US" sz="4800" dirty="0"/>
          </a:p>
        </p:txBody>
      </p:sp>
      <p:sp>
        <p:nvSpPr>
          <p:cNvPr id="4"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Tekstvak 4"/>
          <p:cNvSpPr txBox="1"/>
          <p:nvPr/>
        </p:nvSpPr>
        <p:spPr>
          <a:xfrm>
            <a:off x="890165" y="3866921"/>
            <a:ext cx="8571123" cy="1754326"/>
          </a:xfrm>
          <a:prstGeom prst="rect">
            <a:avLst/>
          </a:prstGeom>
          <a:noFill/>
        </p:spPr>
        <p:txBody>
          <a:bodyPr wrap="square" rtlCol="0">
            <a:spAutoFit/>
          </a:bodyPr>
          <a:lstStyle/>
          <a:p>
            <a:r>
              <a:rPr lang="nl-NL" sz="3600" dirty="0" smtClean="0"/>
              <a:t>Vandaag: waar moet je op letten en voorbeelden bekijken</a:t>
            </a:r>
          </a:p>
          <a:p>
            <a:r>
              <a:rPr lang="nl-NL" sz="3600" dirty="0" smtClean="0"/>
              <a:t> </a:t>
            </a:r>
          </a:p>
        </p:txBody>
      </p:sp>
      <p:sp>
        <p:nvSpPr>
          <p:cNvPr id="7" name="Tekstvak 6"/>
          <p:cNvSpPr txBox="1"/>
          <p:nvPr/>
        </p:nvSpPr>
        <p:spPr>
          <a:xfrm>
            <a:off x="969484" y="5067250"/>
            <a:ext cx="8218583" cy="1200329"/>
          </a:xfrm>
          <a:prstGeom prst="rect">
            <a:avLst/>
          </a:prstGeom>
          <a:noFill/>
        </p:spPr>
        <p:txBody>
          <a:bodyPr wrap="square" rtlCol="0">
            <a:spAutoFit/>
          </a:bodyPr>
          <a:lstStyle/>
          <a:p>
            <a:pPr lvl="0"/>
            <a:r>
              <a:rPr lang="nl-NL" sz="3600" dirty="0">
                <a:solidFill>
                  <a:prstClr val="black"/>
                </a:solidFill>
              </a:rPr>
              <a:t>Later: zelf foto’s maken in het park bij Oud-Poelgeest en dan bekijken</a:t>
            </a:r>
          </a:p>
        </p:txBody>
      </p:sp>
    </p:spTree>
    <p:extLst>
      <p:ext uri="{BB962C8B-B14F-4D97-AF65-F5344CB8AC3E}">
        <p14:creationId xmlns:p14="http://schemas.microsoft.com/office/powerpoint/2010/main" val="20661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0479260" y="0"/>
            <a:ext cx="1707028" cy="1572904"/>
          </a:xfrm>
          <a:prstGeom prst="rect">
            <a:avLst/>
          </a:prstGeom>
        </p:spPr>
      </p:pic>
      <p:sp>
        <p:nvSpPr>
          <p:cNvPr id="3" name="Tijdelijke aanduiding voor inhoud 2"/>
          <p:cNvSpPr>
            <a:spLocks noGrp="1"/>
          </p:cNvSpPr>
          <p:nvPr>
            <p:ph idx="1"/>
          </p:nvPr>
        </p:nvSpPr>
        <p:spPr>
          <a:xfrm>
            <a:off x="743435" y="1235173"/>
            <a:ext cx="8596668" cy="3880773"/>
          </a:xfrm>
        </p:spPr>
        <p:txBody>
          <a:bodyPr>
            <a:normAutofit/>
          </a:bodyPr>
          <a:lstStyle/>
          <a:p>
            <a:pPr marL="0" indent="0" algn="ctr">
              <a:buNone/>
            </a:pPr>
            <a:r>
              <a:rPr lang="nl-NL" sz="5400" dirty="0" smtClean="0"/>
              <a:t>  </a:t>
            </a:r>
            <a:r>
              <a:rPr lang="nl-NL" sz="3600" dirty="0" smtClean="0"/>
              <a:t>Wat is belangrijk om een mooie natuurfoto te kunnen maken? </a:t>
            </a:r>
          </a:p>
          <a:p>
            <a:pPr marL="0" indent="0" algn="ctr">
              <a:buNone/>
            </a:pPr>
            <a:endParaRPr lang="nl-NL" sz="3600" dirty="0"/>
          </a:p>
          <a:p>
            <a:pPr marL="0" indent="0" algn="ctr">
              <a:buNone/>
            </a:pPr>
            <a:r>
              <a:rPr lang="nl-NL" sz="4400" dirty="0" smtClean="0"/>
              <a:t>Goed kijken, de tijd nemen </a:t>
            </a:r>
          </a:p>
          <a:p>
            <a:pPr marL="0" indent="0" algn="ctr">
              <a:buNone/>
            </a:pPr>
            <a:r>
              <a:rPr lang="nl-NL" sz="4400" dirty="0" smtClean="0"/>
              <a:t>(en een beetje geluk hebben)</a:t>
            </a:r>
            <a:endParaRPr lang="nl-NL" sz="4400" dirty="0"/>
          </a:p>
        </p:txBody>
      </p:sp>
    </p:spTree>
    <p:extLst>
      <p:ext uri="{BB962C8B-B14F-4D97-AF65-F5344CB8AC3E}">
        <p14:creationId xmlns:p14="http://schemas.microsoft.com/office/powerpoint/2010/main" val="35252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2"/>
                </a:solidFill>
              </a:rPr>
              <a:t>En</a:t>
            </a:r>
            <a:r>
              <a:rPr lang="en-US" dirty="0" smtClean="0">
                <a:solidFill>
                  <a:schemeClr val="accent2"/>
                </a:solidFill>
              </a:rPr>
              <a:t> </a:t>
            </a:r>
            <a:r>
              <a:rPr lang="en-US" dirty="0" err="1">
                <a:solidFill>
                  <a:schemeClr val="accent2"/>
                </a:solidFill>
              </a:rPr>
              <a:t>paar</a:t>
            </a:r>
            <a:r>
              <a:rPr lang="en-US" dirty="0">
                <a:solidFill>
                  <a:schemeClr val="accent2"/>
                </a:solidFill>
              </a:rPr>
              <a:t> tips </a:t>
            </a:r>
            <a:r>
              <a:rPr lang="en-US" dirty="0" err="1" smtClean="0">
                <a:solidFill>
                  <a:schemeClr val="accent2"/>
                </a:solidFill>
              </a:rPr>
              <a:t>vooraf</a:t>
            </a:r>
            <a:r>
              <a:rPr lang="en-US" dirty="0" smtClean="0">
                <a:solidFill>
                  <a:schemeClr val="accent2"/>
                </a:solidFill>
              </a:rPr>
              <a:t> </a:t>
            </a:r>
            <a:r>
              <a:rPr lang="en-US" dirty="0" err="1" smtClean="0">
                <a:solidFill>
                  <a:schemeClr val="accent2"/>
                </a:solidFill>
              </a:rPr>
              <a:t>voor</a:t>
            </a:r>
            <a:r>
              <a:rPr lang="en-US" dirty="0" smtClean="0">
                <a:solidFill>
                  <a:schemeClr val="accent2"/>
                </a:solidFill>
              </a:rPr>
              <a:t> </a:t>
            </a:r>
            <a:r>
              <a:rPr lang="en-US" dirty="0" err="1">
                <a:solidFill>
                  <a:schemeClr val="accent2"/>
                </a:solidFill>
              </a:rPr>
              <a:t>goede</a:t>
            </a:r>
            <a:r>
              <a:rPr lang="en-US" dirty="0">
                <a:solidFill>
                  <a:schemeClr val="accent2"/>
                </a:solidFill>
              </a:rPr>
              <a:t> </a:t>
            </a:r>
            <a:r>
              <a:rPr lang="en-US" dirty="0" err="1">
                <a:solidFill>
                  <a:schemeClr val="accent2"/>
                </a:solidFill>
              </a:rPr>
              <a:t>foto’s</a:t>
            </a:r>
            <a:endParaRPr lang="en-US" dirty="0">
              <a:solidFill>
                <a:schemeClr val="accent2"/>
              </a:solidFill>
            </a:endParaRPr>
          </a:p>
        </p:txBody>
      </p:sp>
      <p:sp>
        <p:nvSpPr>
          <p:cNvPr id="3" name="Content Placeholder 2"/>
          <p:cNvSpPr>
            <a:spLocks noGrp="1"/>
          </p:cNvSpPr>
          <p:nvPr>
            <p:ph idx="1"/>
          </p:nvPr>
        </p:nvSpPr>
        <p:spPr>
          <a:xfrm>
            <a:off x="677334" y="2160589"/>
            <a:ext cx="9281914" cy="3880773"/>
          </a:xfrm>
        </p:spPr>
        <p:txBody>
          <a:bodyPr>
            <a:normAutofit lnSpcReduction="10000"/>
          </a:bodyPr>
          <a:lstStyle/>
          <a:p>
            <a:r>
              <a:rPr lang="en-US" sz="2400" dirty="0" err="1" smtClean="0"/>
              <a:t>Oefen</a:t>
            </a:r>
            <a:r>
              <a:rPr lang="en-US" sz="2400" dirty="0" smtClean="0"/>
              <a:t> met het </a:t>
            </a:r>
            <a:r>
              <a:rPr lang="en-US" sz="2400" dirty="0" err="1" smtClean="0"/>
              <a:t>toestel</a:t>
            </a:r>
            <a:r>
              <a:rPr lang="en-US" sz="2400" dirty="0" smtClean="0"/>
              <a:t> </a:t>
            </a:r>
            <a:r>
              <a:rPr lang="en-US" sz="2400" dirty="0" err="1" smtClean="0"/>
              <a:t>en</a:t>
            </a:r>
            <a:r>
              <a:rPr lang="en-US" sz="2400" dirty="0" smtClean="0"/>
              <a:t> </a:t>
            </a:r>
            <a:r>
              <a:rPr lang="en-US" sz="2400" dirty="0" err="1" smtClean="0"/>
              <a:t>zorg</a:t>
            </a:r>
            <a:r>
              <a:rPr lang="en-US" sz="2400" dirty="0" smtClean="0"/>
              <a:t> </a:t>
            </a:r>
            <a:r>
              <a:rPr lang="en-US" sz="2400" dirty="0" err="1" smtClean="0"/>
              <a:t>dat</a:t>
            </a:r>
            <a:r>
              <a:rPr lang="en-US" sz="2400" dirty="0" smtClean="0"/>
              <a:t> de </a:t>
            </a:r>
            <a:r>
              <a:rPr lang="en-US" sz="2400" dirty="0" err="1" smtClean="0"/>
              <a:t>batterijen</a:t>
            </a:r>
            <a:r>
              <a:rPr lang="en-US" sz="2400" dirty="0" smtClean="0"/>
              <a:t> </a:t>
            </a:r>
            <a:r>
              <a:rPr lang="en-US" sz="2400" dirty="0" err="1" smtClean="0"/>
              <a:t>opgeladen</a:t>
            </a:r>
            <a:r>
              <a:rPr lang="en-US" sz="2400" dirty="0" smtClean="0"/>
              <a:t> </a:t>
            </a:r>
            <a:r>
              <a:rPr lang="en-US" sz="2400" dirty="0" err="1" smtClean="0"/>
              <a:t>zijn</a:t>
            </a:r>
            <a:r>
              <a:rPr lang="en-US" sz="2400" dirty="0" smtClean="0"/>
              <a:t>.</a:t>
            </a:r>
          </a:p>
          <a:p>
            <a:r>
              <a:rPr lang="en-US" sz="2400" dirty="0" err="1" smtClean="0"/>
              <a:t>Houd</a:t>
            </a:r>
            <a:r>
              <a:rPr lang="en-US" sz="2400" dirty="0" smtClean="0"/>
              <a:t> de smartphone of camera </a:t>
            </a:r>
            <a:r>
              <a:rPr lang="en-US" sz="2400" dirty="0" err="1" smtClean="0"/>
              <a:t>goed</a:t>
            </a:r>
            <a:r>
              <a:rPr lang="en-US" sz="2400" dirty="0" smtClean="0"/>
              <a:t> </a:t>
            </a:r>
            <a:r>
              <a:rPr lang="en-US" sz="2400" dirty="0" err="1" smtClean="0"/>
              <a:t>stil</a:t>
            </a:r>
            <a:r>
              <a:rPr lang="en-US" sz="2400" dirty="0" smtClean="0"/>
              <a:t> </a:t>
            </a:r>
            <a:r>
              <a:rPr lang="en-US" sz="2400" dirty="0" err="1" smtClean="0"/>
              <a:t>wanneer</a:t>
            </a:r>
            <a:r>
              <a:rPr lang="en-US" sz="2400" dirty="0" smtClean="0"/>
              <a:t> je de </a:t>
            </a:r>
            <a:r>
              <a:rPr lang="en-US" sz="2400" dirty="0" err="1" smtClean="0"/>
              <a:t>foto</a:t>
            </a:r>
            <a:r>
              <a:rPr lang="en-US" sz="2400" dirty="0" smtClean="0"/>
              <a:t> </a:t>
            </a:r>
            <a:r>
              <a:rPr lang="en-US" sz="2400" dirty="0" err="1" smtClean="0"/>
              <a:t>maakt</a:t>
            </a:r>
            <a:r>
              <a:rPr lang="en-US" sz="2400" dirty="0"/>
              <a:t>.</a:t>
            </a:r>
            <a:endParaRPr lang="en-US" sz="2400" dirty="0" smtClean="0"/>
          </a:p>
          <a:p>
            <a:r>
              <a:rPr lang="en-US" sz="2400" dirty="0" err="1" smtClean="0"/>
              <a:t>Wacht</a:t>
            </a:r>
            <a:r>
              <a:rPr lang="en-US" sz="2400" dirty="0" smtClean="0"/>
              <a:t> 1-2 </a:t>
            </a:r>
            <a:r>
              <a:rPr lang="en-US" sz="2400" dirty="0" err="1" smtClean="0"/>
              <a:t>tellen</a:t>
            </a:r>
            <a:r>
              <a:rPr lang="en-US" sz="2400" dirty="0" smtClean="0"/>
              <a:t> </a:t>
            </a:r>
            <a:r>
              <a:rPr lang="en-US" sz="2400" dirty="0" err="1" smtClean="0"/>
              <a:t>voordat</a:t>
            </a:r>
            <a:r>
              <a:rPr lang="en-US" sz="2400" dirty="0" smtClean="0"/>
              <a:t> je de </a:t>
            </a:r>
            <a:r>
              <a:rPr lang="en-US" sz="2400" dirty="0" err="1" smtClean="0"/>
              <a:t>foto</a:t>
            </a:r>
            <a:r>
              <a:rPr lang="en-US" sz="2400" dirty="0" smtClean="0"/>
              <a:t> </a:t>
            </a:r>
            <a:r>
              <a:rPr lang="en-US" sz="2400" dirty="0" err="1" smtClean="0"/>
              <a:t>neemt</a:t>
            </a:r>
            <a:r>
              <a:rPr lang="en-US" sz="2400" dirty="0" smtClean="0"/>
              <a:t>.</a:t>
            </a:r>
          </a:p>
          <a:p>
            <a:r>
              <a:rPr lang="en-US" sz="2400" dirty="0" err="1" smtClean="0"/>
              <a:t>Zorg</a:t>
            </a:r>
            <a:r>
              <a:rPr lang="en-US" sz="2400" dirty="0" smtClean="0"/>
              <a:t> </a:t>
            </a:r>
            <a:r>
              <a:rPr lang="en-US" sz="2400" dirty="0" err="1" smtClean="0"/>
              <a:t>dat</a:t>
            </a:r>
            <a:r>
              <a:rPr lang="en-US" sz="2400" dirty="0" smtClean="0"/>
              <a:t> het </a:t>
            </a:r>
            <a:r>
              <a:rPr lang="en-US" sz="2400" dirty="0" err="1" smtClean="0"/>
              <a:t>onderwerp</a:t>
            </a:r>
            <a:r>
              <a:rPr lang="en-US" sz="2400" dirty="0" smtClean="0"/>
              <a:t> </a:t>
            </a:r>
            <a:r>
              <a:rPr lang="en-US" sz="2400" dirty="0" err="1" smtClean="0"/>
              <a:t>scherp</a:t>
            </a:r>
            <a:r>
              <a:rPr lang="en-US" sz="2400" dirty="0" smtClean="0"/>
              <a:t> in </a:t>
            </a:r>
            <a:r>
              <a:rPr lang="en-US" sz="2400" dirty="0" err="1" smtClean="0"/>
              <a:t>beeld</a:t>
            </a:r>
            <a:r>
              <a:rPr lang="en-US" sz="2400" dirty="0" smtClean="0"/>
              <a:t> is.</a:t>
            </a:r>
          </a:p>
          <a:p>
            <a:r>
              <a:rPr lang="en-US" sz="2400" dirty="0" err="1" smtClean="0"/>
              <a:t>Druk</a:t>
            </a:r>
            <a:r>
              <a:rPr lang="en-US" sz="2400" dirty="0" smtClean="0"/>
              <a:t> </a:t>
            </a:r>
            <a:r>
              <a:rPr lang="en-US" sz="2400" dirty="0" err="1" smtClean="0"/>
              <a:t>dan</a:t>
            </a:r>
            <a:r>
              <a:rPr lang="en-US" sz="2400" dirty="0" smtClean="0"/>
              <a:t> </a:t>
            </a:r>
            <a:r>
              <a:rPr lang="en-US" sz="2400" dirty="0" err="1" smtClean="0"/>
              <a:t>rustig</a:t>
            </a:r>
            <a:r>
              <a:rPr lang="en-US" sz="2400" dirty="0" smtClean="0"/>
              <a:t> </a:t>
            </a:r>
            <a:r>
              <a:rPr lang="en-US" sz="2400" dirty="0" err="1" smtClean="0"/>
              <a:t>af</a:t>
            </a:r>
            <a:r>
              <a:rPr lang="en-US" sz="2400" dirty="0" smtClean="0"/>
              <a:t>.</a:t>
            </a:r>
          </a:p>
          <a:p>
            <a:r>
              <a:rPr lang="en-US" sz="2400" dirty="0" err="1" smtClean="0"/>
              <a:t>Als</a:t>
            </a:r>
            <a:r>
              <a:rPr lang="en-US" sz="2400" dirty="0" smtClean="0"/>
              <a:t> je de </a:t>
            </a:r>
            <a:r>
              <a:rPr lang="en-US" sz="2400" dirty="0" err="1" smtClean="0"/>
              <a:t>foto</a:t>
            </a:r>
            <a:r>
              <a:rPr lang="en-US" sz="2400" dirty="0" smtClean="0"/>
              <a:t> </a:t>
            </a:r>
            <a:r>
              <a:rPr lang="en-US" sz="2400" dirty="0" err="1" smtClean="0"/>
              <a:t>hebt</a:t>
            </a:r>
            <a:r>
              <a:rPr lang="en-US" sz="2400" dirty="0" smtClean="0"/>
              <a:t> </a:t>
            </a:r>
            <a:r>
              <a:rPr lang="en-US" sz="2400" dirty="0" err="1" smtClean="0"/>
              <a:t>gemaakt</a:t>
            </a:r>
            <a:r>
              <a:rPr lang="en-US" sz="2400" dirty="0" smtClean="0"/>
              <a:t> </a:t>
            </a:r>
            <a:r>
              <a:rPr lang="en-US" sz="2400" dirty="0" err="1" smtClean="0"/>
              <a:t>hou</a:t>
            </a:r>
            <a:r>
              <a:rPr lang="en-US" sz="2400" dirty="0" smtClean="0"/>
              <a:t> </a:t>
            </a:r>
            <a:r>
              <a:rPr lang="en-US" sz="2400" dirty="0" err="1" smtClean="0"/>
              <a:t>dan</a:t>
            </a:r>
            <a:r>
              <a:rPr lang="en-US" sz="2400" dirty="0" smtClean="0"/>
              <a:t> </a:t>
            </a:r>
            <a:r>
              <a:rPr lang="en-US" sz="2400" dirty="0" err="1" smtClean="0"/>
              <a:t>ook</a:t>
            </a:r>
            <a:r>
              <a:rPr lang="en-US" sz="2400" dirty="0" smtClean="0"/>
              <a:t> het </a:t>
            </a:r>
            <a:r>
              <a:rPr lang="en-US" sz="2400" dirty="0" err="1" smtClean="0"/>
              <a:t>toestel</a:t>
            </a:r>
            <a:r>
              <a:rPr lang="en-US" sz="2400" dirty="0" smtClean="0"/>
              <a:t> nog even </a:t>
            </a:r>
            <a:r>
              <a:rPr lang="en-US" sz="2400" dirty="0" err="1" smtClean="0"/>
              <a:t>stil</a:t>
            </a:r>
            <a:r>
              <a:rPr lang="en-US" sz="2400" dirty="0" smtClean="0"/>
              <a:t>.</a:t>
            </a:r>
            <a:endParaRPr lang="en-US" sz="2400" dirty="0"/>
          </a:p>
        </p:txBody>
      </p:sp>
      <p:sp>
        <p:nvSpPr>
          <p:cNvPr id="4"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22601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2"/>
                </a:solidFill>
              </a:rPr>
              <a:t>Welke</a:t>
            </a:r>
            <a:r>
              <a:rPr lang="en-US" dirty="0" smtClean="0">
                <a:solidFill>
                  <a:schemeClr val="accent2"/>
                </a:solidFill>
              </a:rPr>
              <a:t> </a:t>
            </a:r>
            <a:r>
              <a:rPr lang="en-US" dirty="0" err="1" smtClean="0">
                <a:solidFill>
                  <a:schemeClr val="accent2"/>
                </a:solidFill>
              </a:rPr>
              <a:t>vind</a:t>
            </a:r>
            <a:r>
              <a:rPr lang="en-US" dirty="0" smtClean="0">
                <a:solidFill>
                  <a:schemeClr val="accent2"/>
                </a:solidFill>
              </a:rPr>
              <a:t> je de </a:t>
            </a:r>
            <a:r>
              <a:rPr lang="en-US" dirty="0" err="1" smtClean="0">
                <a:solidFill>
                  <a:schemeClr val="accent2"/>
                </a:solidFill>
              </a:rPr>
              <a:t>mooiste</a:t>
            </a:r>
            <a:r>
              <a:rPr lang="en-US" dirty="0" smtClean="0">
                <a:solidFill>
                  <a:schemeClr val="accent2"/>
                </a:solidFill>
              </a:rPr>
              <a:t> </a:t>
            </a:r>
            <a:r>
              <a:rPr lang="en-US" dirty="0" err="1" smtClean="0">
                <a:solidFill>
                  <a:schemeClr val="accent2"/>
                </a:solidFill>
              </a:rPr>
              <a:t>en</a:t>
            </a:r>
            <a:r>
              <a:rPr lang="en-US" dirty="0" smtClean="0">
                <a:solidFill>
                  <a:schemeClr val="accent2"/>
                </a:solidFill>
              </a:rPr>
              <a:t> </a:t>
            </a:r>
            <a:r>
              <a:rPr lang="en-US" dirty="0" err="1" smtClean="0">
                <a:solidFill>
                  <a:schemeClr val="accent2"/>
                </a:solidFill>
              </a:rPr>
              <a:t>waarom</a:t>
            </a:r>
            <a:r>
              <a:rPr lang="en-US" dirty="0" smtClean="0">
                <a:solidFill>
                  <a:schemeClr val="accent2"/>
                </a:solidFill>
              </a:rPr>
              <a:t> ?</a:t>
            </a:r>
            <a:endParaRPr lang="en-US" dirty="0">
              <a:solidFill>
                <a:schemeClr val="accent2"/>
              </a:solidFill>
            </a:endParaRPr>
          </a:p>
        </p:txBody>
      </p:sp>
      <p:sp>
        <p:nvSpPr>
          <p:cNvPr id="4"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0416" y="1784731"/>
            <a:ext cx="4289233" cy="3216925"/>
          </a:xfrm>
          <a:prstGeom prst="rect">
            <a:avLst/>
          </a:prstGeom>
        </p:spPr>
      </p:pic>
      <p:sp>
        <p:nvSpPr>
          <p:cNvPr id="12" name="Tekstvak 11"/>
          <p:cNvSpPr txBox="1"/>
          <p:nvPr/>
        </p:nvSpPr>
        <p:spPr>
          <a:xfrm>
            <a:off x="462708" y="5464367"/>
            <a:ext cx="4289233" cy="1200329"/>
          </a:xfrm>
          <a:prstGeom prst="rect">
            <a:avLst/>
          </a:prstGeom>
          <a:noFill/>
        </p:spPr>
        <p:txBody>
          <a:bodyPr wrap="square" rtlCol="0">
            <a:spAutoFit/>
          </a:bodyPr>
          <a:lstStyle/>
          <a:p>
            <a:r>
              <a:rPr lang="nl-NL" sz="3600" dirty="0" smtClean="0"/>
              <a:t>Onscherp, </a:t>
            </a:r>
          </a:p>
          <a:p>
            <a:r>
              <a:rPr lang="nl-NL" sz="3600" dirty="0" smtClean="0"/>
              <a:t>toestel niet stil</a:t>
            </a:r>
            <a:endParaRPr lang="nl-NL" sz="3600" dirty="0"/>
          </a:p>
        </p:txBody>
      </p:sp>
      <p:sp>
        <p:nvSpPr>
          <p:cNvPr id="13" name="Tekstvak 12"/>
          <p:cNvSpPr txBox="1"/>
          <p:nvPr/>
        </p:nvSpPr>
        <p:spPr>
          <a:xfrm>
            <a:off x="5967838" y="5461789"/>
            <a:ext cx="4391811" cy="1200329"/>
          </a:xfrm>
          <a:prstGeom prst="rect">
            <a:avLst/>
          </a:prstGeom>
          <a:noFill/>
        </p:spPr>
        <p:txBody>
          <a:bodyPr wrap="square" rtlCol="0">
            <a:spAutoFit/>
          </a:bodyPr>
          <a:lstStyle/>
          <a:p>
            <a:r>
              <a:rPr lang="nl-NL" sz="3600" dirty="0" smtClean="0"/>
              <a:t>Scherp, toestel stil gehouden</a:t>
            </a:r>
          </a:p>
        </p:txBody>
      </p:sp>
      <p:pic>
        <p:nvPicPr>
          <p:cNvPr id="3" name="Afbeelding 2"/>
          <p:cNvPicPr>
            <a:picLocks noChangeAspect="1"/>
          </p:cNvPicPr>
          <p:nvPr/>
        </p:nvPicPr>
        <p:blipFill rotWithShape="1">
          <a:blip r:embed="rId6" cstate="print">
            <a:extLst>
              <a:ext uri="{28A0092B-C50C-407E-A947-70E740481C1C}">
                <a14:useLocalDpi xmlns:a14="http://schemas.microsoft.com/office/drawing/2010/main" val="0"/>
              </a:ext>
            </a:extLst>
          </a:blip>
          <a:srcRect l="13174" r="40402" b="16466"/>
          <a:stretch/>
        </p:blipFill>
        <p:spPr>
          <a:xfrm rot="5400000">
            <a:off x="1239443" y="1222622"/>
            <a:ext cx="3216924" cy="4341142"/>
          </a:xfrm>
          <a:prstGeom prst="rect">
            <a:avLst/>
          </a:prstGeom>
        </p:spPr>
      </p:pic>
    </p:spTree>
    <p:extLst>
      <p:ext uri="{BB962C8B-B14F-4D97-AF65-F5344CB8AC3E}">
        <p14:creationId xmlns:p14="http://schemas.microsoft.com/office/powerpoint/2010/main" val="11328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5500"/>
          </a:xfrm>
        </p:spPr>
        <p:txBody>
          <a:bodyPr>
            <a:normAutofit fontScale="90000"/>
          </a:bodyPr>
          <a:lstStyle/>
          <a:p>
            <a:r>
              <a:rPr lang="nl-NL" dirty="0">
                <a:solidFill>
                  <a:schemeClr val="accent2"/>
                </a:solidFill>
              </a:rPr>
              <a:t>Welke foto vind je het beste en </a:t>
            </a:r>
            <a:r>
              <a:rPr lang="nl-NL" dirty="0" smtClean="0">
                <a:solidFill>
                  <a:schemeClr val="accent2"/>
                </a:solidFill>
              </a:rPr>
              <a:t>waarom ?</a:t>
            </a:r>
            <a:endParaRPr lang="en-US" sz="2800" dirty="0">
              <a:solidFill>
                <a:schemeClr val="accent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51" y="1735549"/>
            <a:ext cx="4923097" cy="2769767"/>
          </a:xfrm>
          <a:prstGeom prst="rect">
            <a:avLst/>
          </a:prstGeom>
        </p:spPr>
      </p:pic>
      <p:pic>
        <p:nvPicPr>
          <p:cNvPr id="3" name="Afbeelding 2"/>
          <p:cNvPicPr>
            <a:picLocks noChangeAspect="1"/>
          </p:cNvPicPr>
          <p:nvPr/>
        </p:nvPicPr>
        <p:blipFill>
          <a:blip r:embed="rId4"/>
          <a:stretch>
            <a:fillRect/>
          </a:stretch>
        </p:blipFill>
        <p:spPr>
          <a:xfrm>
            <a:off x="10292723" y="50371"/>
            <a:ext cx="1707028" cy="1572904"/>
          </a:xfrm>
          <a:prstGeom prst="rect">
            <a:avLst/>
          </a:prstGeom>
        </p:spPr>
      </p:pic>
      <p:sp>
        <p:nvSpPr>
          <p:cNvPr id="4" name="Tekstvak 3"/>
          <p:cNvSpPr txBox="1"/>
          <p:nvPr/>
        </p:nvSpPr>
        <p:spPr>
          <a:xfrm>
            <a:off x="1117600" y="5181600"/>
            <a:ext cx="7747000" cy="1200329"/>
          </a:xfrm>
          <a:prstGeom prst="rect">
            <a:avLst/>
          </a:prstGeom>
          <a:noFill/>
        </p:spPr>
        <p:txBody>
          <a:bodyPr wrap="square" rtlCol="0">
            <a:spAutoFit/>
          </a:bodyPr>
          <a:lstStyle/>
          <a:p>
            <a:r>
              <a:rPr lang="nl-NL" sz="3600" dirty="0" smtClean="0"/>
              <a:t>Verstop het onderwerp niet achter iets anders</a:t>
            </a:r>
            <a:endParaRPr lang="nl-NL" sz="3600"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263" y="1735549"/>
            <a:ext cx="4173937" cy="2761294"/>
          </a:xfrm>
          <a:prstGeom prst="rect">
            <a:avLst/>
          </a:prstGeom>
        </p:spPr>
      </p:pic>
    </p:spTree>
    <p:extLst>
      <p:ext uri="{BB962C8B-B14F-4D97-AF65-F5344CB8AC3E}">
        <p14:creationId xmlns:p14="http://schemas.microsoft.com/office/powerpoint/2010/main" val="20544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10484972" y="0"/>
            <a:ext cx="1707028" cy="1572904"/>
          </a:xfrm>
          <a:prstGeom prst="rect">
            <a:avLst/>
          </a:prstGeom>
        </p:spPr>
      </p:pic>
      <p:sp>
        <p:nvSpPr>
          <p:cNvPr id="11" name="Tekstvak 10"/>
          <p:cNvSpPr txBox="1"/>
          <p:nvPr/>
        </p:nvSpPr>
        <p:spPr>
          <a:xfrm>
            <a:off x="1236359" y="372575"/>
            <a:ext cx="8270713" cy="1200329"/>
          </a:xfrm>
          <a:prstGeom prst="rect">
            <a:avLst/>
          </a:prstGeom>
          <a:noFill/>
        </p:spPr>
        <p:txBody>
          <a:bodyPr wrap="square" rtlCol="0">
            <a:spAutoFit/>
          </a:bodyPr>
          <a:lstStyle/>
          <a:p>
            <a:r>
              <a:rPr lang="nl-NL" sz="3600" dirty="0" smtClean="0">
                <a:solidFill>
                  <a:schemeClr val="accent2"/>
                </a:solidFill>
              </a:rPr>
              <a:t>Welke foto vind je de mooiste en waarom ?</a:t>
            </a:r>
            <a:endParaRPr lang="nl-NL" sz="3600" dirty="0">
              <a:solidFill>
                <a:schemeClr val="accent2"/>
              </a:solidFill>
            </a:endParaRPr>
          </a:p>
        </p:txBody>
      </p:sp>
      <p:sp>
        <p:nvSpPr>
          <p:cNvPr id="12" name="Tekstvak 11"/>
          <p:cNvSpPr txBox="1"/>
          <p:nvPr/>
        </p:nvSpPr>
        <p:spPr>
          <a:xfrm>
            <a:off x="1241587" y="5619110"/>
            <a:ext cx="7607300" cy="1077218"/>
          </a:xfrm>
          <a:prstGeom prst="rect">
            <a:avLst/>
          </a:prstGeom>
          <a:noFill/>
        </p:spPr>
        <p:txBody>
          <a:bodyPr wrap="square" rtlCol="0">
            <a:spAutoFit/>
          </a:bodyPr>
          <a:lstStyle/>
          <a:p>
            <a:r>
              <a:rPr lang="nl-NL" sz="3200" dirty="0" smtClean="0"/>
              <a:t>Vaak is het mooier om het onderwerp van dichtbij te fotograferen</a:t>
            </a:r>
            <a:endParaRPr lang="nl-NL" sz="3200" dirty="0"/>
          </a:p>
        </p:txBody>
      </p:sp>
      <p:pic>
        <p:nvPicPr>
          <p:cNvPr id="14" name="Tijdelijke aanduiding voor inhoud 1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797910" y="2265232"/>
            <a:ext cx="3549414" cy="2662060"/>
          </a:xfr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200" y="1821810"/>
            <a:ext cx="4731872" cy="3548904"/>
          </a:xfrm>
          <a:prstGeom prst="rect">
            <a:avLst/>
          </a:prstGeom>
        </p:spPr>
      </p:pic>
    </p:spTree>
    <p:extLst>
      <p:ext uri="{BB962C8B-B14F-4D97-AF65-F5344CB8AC3E}">
        <p14:creationId xmlns:p14="http://schemas.microsoft.com/office/powerpoint/2010/main" val="4918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solidFill>
                  <a:schemeClr val="accent2"/>
                </a:solidFill>
              </a:rPr>
              <a:t>Wat </a:t>
            </a:r>
            <a:r>
              <a:rPr lang="nl-NL" dirty="0" smtClean="0">
                <a:solidFill>
                  <a:schemeClr val="accent2"/>
                </a:solidFill>
              </a:rPr>
              <a:t>vind </a:t>
            </a:r>
            <a:r>
              <a:rPr lang="nl-NL" dirty="0">
                <a:solidFill>
                  <a:schemeClr val="accent2"/>
                </a:solidFill>
              </a:rPr>
              <a:t>je van de volgende foto’s?</a:t>
            </a:r>
            <a:br>
              <a:rPr lang="nl-NL" dirty="0">
                <a:solidFill>
                  <a:schemeClr val="accent2"/>
                </a:solidFill>
              </a:rPr>
            </a:br>
            <a:r>
              <a:rPr lang="nl-NL" dirty="0">
                <a:solidFill>
                  <a:schemeClr val="accent2"/>
                </a:solidFill>
              </a:rPr>
              <a:t>Hoe verschillen ze van elkaar?</a:t>
            </a:r>
            <a:endParaRPr lang="en-US" sz="2800" dirty="0">
              <a:solidFill>
                <a:schemeClr val="accent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9351" y="2415645"/>
            <a:ext cx="3275215" cy="2456411"/>
          </a:xfrm>
        </p:spPr>
      </p:pic>
      <p:pic>
        <p:nvPicPr>
          <p:cNvPr id="3" name="Afbeelding 2"/>
          <p:cNvPicPr>
            <a:picLocks noChangeAspect="1"/>
          </p:cNvPicPr>
          <p:nvPr/>
        </p:nvPicPr>
        <p:blipFill>
          <a:blip r:embed="rId4"/>
          <a:stretch>
            <a:fillRect/>
          </a:stretch>
        </p:blipFill>
        <p:spPr>
          <a:xfrm>
            <a:off x="10292723" y="50371"/>
            <a:ext cx="1707028" cy="157290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570793" y="2519483"/>
            <a:ext cx="3275681" cy="224873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0805" y="2006011"/>
            <a:ext cx="4079032" cy="3275681"/>
          </a:xfrm>
          <a:prstGeom prst="rect">
            <a:avLst/>
          </a:prstGeom>
        </p:spPr>
      </p:pic>
    </p:spTree>
    <p:extLst>
      <p:ext uri="{BB962C8B-B14F-4D97-AF65-F5344CB8AC3E}">
        <p14:creationId xmlns:p14="http://schemas.microsoft.com/office/powerpoint/2010/main" val="29901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2300" y="786452"/>
            <a:ext cx="9601352" cy="2096741"/>
          </a:xfrm>
        </p:spPr>
        <p:txBody>
          <a:bodyPr>
            <a:normAutofit/>
          </a:bodyPr>
          <a:lstStyle/>
          <a:p>
            <a:pPr marL="0" indent="0">
              <a:buNone/>
            </a:pPr>
            <a:r>
              <a:rPr lang="nl-NL" sz="3600" dirty="0" smtClean="0">
                <a:solidFill>
                  <a:schemeClr val="accent2"/>
                </a:solidFill>
              </a:rPr>
              <a:t>Bij welke foto’s is de fotograaf dichtbij gegaan en bij welke heeft hij de zoom gebruikt</a:t>
            </a:r>
            <a:r>
              <a:rPr lang="nl-NL" sz="4400" dirty="0" smtClean="0">
                <a:solidFill>
                  <a:schemeClr val="accent2"/>
                </a:solidFill>
              </a:rPr>
              <a:t>?</a:t>
            </a:r>
            <a:endParaRPr lang="nl-NL" sz="4400" dirty="0">
              <a:solidFill>
                <a:schemeClr val="accent2"/>
              </a:solidFill>
            </a:endParaRPr>
          </a:p>
        </p:txBody>
      </p:sp>
      <p:pic>
        <p:nvPicPr>
          <p:cNvPr id="4" name="Afbeelding 3"/>
          <p:cNvPicPr>
            <a:picLocks noChangeAspect="1"/>
          </p:cNvPicPr>
          <p:nvPr/>
        </p:nvPicPr>
        <p:blipFill>
          <a:blip r:embed="rId3"/>
          <a:stretch>
            <a:fillRect/>
          </a:stretch>
        </p:blipFill>
        <p:spPr>
          <a:xfrm>
            <a:off x="511651" y="3805150"/>
            <a:ext cx="3075549" cy="2033716"/>
          </a:xfrm>
          <a:prstGeom prst="rect">
            <a:avLst/>
          </a:prstGeom>
        </p:spPr>
      </p:pic>
      <p:pic>
        <p:nvPicPr>
          <p:cNvPr id="5" name="Afbeelding 4"/>
          <p:cNvPicPr>
            <a:picLocks noChangeAspect="1"/>
          </p:cNvPicPr>
          <p:nvPr/>
        </p:nvPicPr>
        <p:blipFill>
          <a:blip r:embed="rId4"/>
          <a:stretch>
            <a:fillRect/>
          </a:stretch>
        </p:blipFill>
        <p:spPr>
          <a:xfrm>
            <a:off x="3860167" y="3805150"/>
            <a:ext cx="3039944" cy="2033716"/>
          </a:xfrm>
          <a:prstGeom prst="rect">
            <a:avLst/>
          </a:prstGeom>
        </p:spPr>
      </p:pic>
      <p:pic>
        <p:nvPicPr>
          <p:cNvPr id="6" name="Afbeelding 5"/>
          <p:cNvPicPr>
            <a:picLocks noChangeAspect="1"/>
          </p:cNvPicPr>
          <p:nvPr/>
        </p:nvPicPr>
        <p:blipFill>
          <a:blip r:embed="rId5"/>
          <a:stretch>
            <a:fillRect/>
          </a:stretch>
        </p:blipFill>
        <p:spPr>
          <a:xfrm>
            <a:off x="7173078" y="3805150"/>
            <a:ext cx="3050574" cy="2033716"/>
          </a:xfrm>
          <a:prstGeom prst="rect">
            <a:avLst/>
          </a:prstGeom>
        </p:spPr>
      </p:pic>
      <p:pic>
        <p:nvPicPr>
          <p:cNvPr id="2" name="Afbeelding 1"/>
          <p:cNvPicPr>
            <a:picLocks noChangeAspect="1"/>
          </p:cNvPicPr>
          <p:nvPr/>
        </p:nvPicPr>
        <p:blipFill>
          <a:blip r:embed="rId6"/>
          <a:stretch>
            <a:fillRect/>
          </a:stretch>
        </p:blipFill>
        <p:spPr>
          <a:xfrm>
            <a:off x="10484972" y="0"/>
            <a:ext cx="1707028" cy="1572904"/>
          </a:xfrm>
          <a:prstGeom prst="rect">
            <a:avLst/>
          </a:prstGeom>
        </p:spPr>
      </p:pic>
      <p:sp>
        <p:nvSpPr>
          <p:cNvPr id="7" name="Tekstvak 6"/>
          <p:cNvSpPr txBox="1"/>
          <p:nvPr/>
        </p:nvSpPr>
        <p:spPr>
          <a:xfrm>
            <a:off x="511651" y="6062990"/>
            <a:ext cx="2222500" cy="523220"/>
          </a:xfrm>
          <a:prstGeom prst="rect">
            <a:avLst/>
          </a:prstGeom>
          <a:noFill/>
        </p:spPr>
        <p:txBody>
          <a:bodyPr wrap="square" rtlCol="0">
            <a:spAutoFit/>
          </a:bodyPr>
          <a:lstStyle/>
          <a:p>
            <a:r>
              <a:rPr lang="nl-NL" sz="2800" dirty="0" smtClean="0"/>
              <a:t>Dichtbij</a:t>
            </a:r>
            <a:endParaRPr lang="nl-NL" sz="2800" dirty="0"/>
          </a:p>
        </p:txBody>
      </p:sp>
      <p:sp>
        <p:nvSpPr>
          <p:cNvPr id="8" name="Tekstvak 7"/>
          <p:cNvSpPr txBox="1"/>
          <p:nvPr/>
        </p:nvSpPr>
        <p:spPr>
          <a:xfrm>
            <a:off x="3975261" y="6062990"/>
            <a:ext cx="2235833" cy="523220"/>
          </a:xfrm>
          <a:prstGeom prst="rect">
            <a:avLst/>
          </a:prstGeom>
          <a:noFill/>
        </p:spPr>
        <p:txBody>
          <a:bodyPr wrap="square" rtlCol="0">
            <a:spAutoFit/>
          </a:bodyPr>
          <a:lstStyle/>
          <a:p>
            <a:r>
              <a:rPr lang="nl-NL" sz="2800" dirty="0" smtClean="0"/>
              <a:t>Zoom</a:t>
            </a:r>
            <a:endParaRPr lang="nl-NL" sz="2800" dirty="0"/>
          </a:p>
        </p:txBody>
      </p:sp>
      <p:sp>
        <p:nvSpPr>
          <p:cNvPr id="10" name="Tekstvak 9"/>
          <p:cNvSpPr txBox="1"/>
          <p:nvPr/>
        </p:nvSpPr>
        <p:spPr>
          <a:xfrm>
            <a:off x="7173078" y="6062990"/>
            <a:ext cx="2644022" cy="523220"/>
          </a:xfrm>
          <a:prstGeom prst="rect">
            <a:avLst/>
          </a:prstGeom>
          <a:noFill/>
        </p:spPr>
        <p:txBody>
          <a:bodyPr wrap="square" rtlCol="0">
            <a:spAutoFit/>
          </a:bodyPr>
          <a:lstStyle/>
          <a:p>
            <a:r>
              <a:rPr lang="nl-NL" sz="2800" dirty="0" smtClean="0"/>
              <a:t>Zoom</a:t>
            </a:r>
            <a:endParaRPr lang="nl-NL" sz="2800" dirty="0"/>
          </a:p>
        </p:txBody>
      </p:sp>
    </p:spTree>
    <p:extLst>
      <p:ext uri="{BB962C8B-B14F-4D97-AF65-F5344CB8AC3E}">
        <p14:creationId xmlns:p14="http://schemas.microsoft.com/office/powerpoint/2010/main" val="3916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14858</TotalTime>
  <Words>951</Words>
  <Application>Microsoft Office PowerPoint</Application>
  <PresentationFormat>Breedbeeld</PresentationFormat>
  <Paragraphs>101</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Trebuchet MS</vt:lpstr>
      <vt:lpstr>Wingdings 3</vt:lpstr>
      <vt:lpstr>Facet</vt:lpstr>
      <vt:lpstr>PowerPoint-presentatie</vt:lpstr>
      <vt:lpstr>Wat gaan we doen ?</vt:lpstr>
      <vt:lpstr>PowerPoint-presentatie</vt:lpstr>
      <vt:lpstr>En paar tips vooraf voor goede foto’s</vt:lpstr>
      <vt:lpstr>Welke vind je de mooiste en waarom ?</vt:lpstr>
      <vt:lpstr>Welke foto vind je het beste en waarom ?</vt:lpstr>
      <vt:lpstr>PowerPoint-presentatie</vt:lpstr>
      <vt:lpstr>Wat vind je van de volgende foto’s? Hoe verschillen ze van elkaar?</vt:lpstr>
      <vt:lpstr>PowerPoint-presentatie</vt:lpstr>
      <vt:lpstr>PowerPoint-presentatie</vt:lpstr>
      <vt:lpstr>PowerPoint-presentatie</vt:lpstr>
      <vt:lpstr>PowerPoint-presentatie</vt:lpstr>
      <vt:lpstr>PowerPoint-presentatie</vt:lpstr>
      <vt:lpstr>Hoe maak je een goede foto ?</vt:lpstr>
      <vt:lpstr>En heel belangrijk:</vt:lpstr>
      <vt:lpstr>Einde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Eigenaar</dc:creator>
  <cp:lastModifiedBy>merijka hendrix</cp:lastModifiedBy>
  <cp:revision>190</cp:revision>
  <cp:lastPrinted>2018-03-22T08:27:48Z</cp:lastPrinted>
  <dcterms:created xsi:type="dcterms:W3CDTF">2016-02-04T14:07:09Z</dcterms:created>
  <dcterms:modified xsi:type="dcterms:W3CDTF">2019-03-22T16:38:28Z</dcterms:modified>
</cp:coreProperties>
</file>