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8" r:id="rId7"/>
    <p:sldId id="272" r:id="rId8"/>
    <p:sldId id="273" r:id="rId9"/>
    <p:sldId id="266" r:id="rId10"/>
    <p:sldId id="259" r:id="rId11"/>
    <p:sldId id="277" r:id="rId12"/>
    <p:sldId id="276" r:id="rId13"/>
    <p:sldId id="274" r:id="rId14"/>
    <p:sldId id="278" r:id="rId15"/>
    <p:sldId id="262" r:id="rId16"/>
    <p:sldId id="279" r:id="rId17"/>
    <p:sldId id="261" r:id="rId18"/>
    <p:sldId id="270" r:id="rId19"/>
    <p:sldId id="271" r:id="rId20"/>
    <p:sldId id="280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B21F-232C-4425-927C-15C44A2F488A}" type="datetimeFigureOut">
              <a:rPr lang="nl-NL" smtClean="0"/>
              <a:pPr/>
              <a:t>27-4-2017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4769-2FD8-4F66-8FFF-B5A446961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wasterace.nl/over-ewaste-ra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van-autoband-tot-slipper-recyclen-in-mali/" TargetMode="External"/><Relationship Id="rId2" Type="http://schemas.openxmlformats.org/officeDocument/2006/relationships/hyperlink" Target="http://www.schooltv.nl/video/de-afvalrap-anic-en-anouar-rappen-over-afv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V4yFMxkikU&amp;feature=fvw" TargetMode="External"/><Relationship Id="rId4" Type="http://schemas.openxmlformats.org/officeDocument/2006/relationships/hyperlink" Target="http://www.schooltv.nl/video/knutselen-met-afval-met-flip-de-be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80729"/>
            <a:ext cx="7846640" cy="2088231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Geen afval, </a:t>
            </a:r>
            <a:r>
              <a:rPr lang="nl-NL" dirty="0" err="1" smtClean="0"/>
              <a:t>wél</a:t>
            </a:r>
            <a:r>
              <a:rPr lang="nl-NL" dirty="0" smtClean="0"/>
              <a:t> grondstof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40760" cy="2137792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Les voor basisschool Oegstgeest, bovenbouw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Rianne Meester, Hanneke Hermans, Marianne Kooijmans, </a:t>
            </a:r>
            <a:r>
              <a:rPr lang="nl-NL" dirty="0" err="1" smtClean="0">
                <a:solidFill>
                  <a:schemeClr val="tx1"/>
                </a:solidFill>
              </a:rPr>
              <a:t>Martha</a:t>
            </a:r>
            <a:r>
              <a:rPr lang="nl-NL" dirty="0" smtClean="0">
                <a:solidFill>
                  <a:schemeClr val="tx1"/>
                </a:solidFill>
              </a:rPr>
              <a:t> van Nieuwkoop en </a:t>
            </a:r>
            <a:r>
              <a:rPr lang="nl-NL" dirty="0" err="1" smtClean="0">
                <a:solidFill>
                  <a:schemeClr val="tx1"/>
                </a:solidFill>
              </a:rPr>
              <a:t>Nanko</a:t>
            </a:r>
            <a:r>
              <a:rPr lang="nl-NL" dirty="0" smtClean="0">
                <a:solidFill>
                  <a:schemeClr val="tx1"/>
                </a:solidFill>
              </a:rPr>
              <a:t> van Kampen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835696" y="58052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b="1" dirty="0" smtClean="0"/>
              <a:t>Februari 2017</a:t>
            </a:r>
            <a:endParaRPr lang="nl-NL" b="1" dirty="0"/>
          </a:p>
        </p:txBody>
      </p:sp>
      <p:pic>
        <p:nvPicPr>
          <p:cNvPr id="1026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Oud papier wordt nieuw papier</a:t>
            </a:r>
          </a:p>
          <a:p>
            <a:r>
              <a:rPr lang="nl-NL" dirty="0" smtClean="0"/>
              <a:t>Glas wordt weer glas (flessen)</a:t>
            </a:r>
          </a:p>
          <a:p>
            <a:r>
              <a:rPr lang="nl-NL" dirty="0" smtClean="0"/>
              <a:t>Biologisch afval wordt compost</a:t>
            </a:r>
          </a:p>
          <a:p>
            <a:r>
              <a:rPr lang="nl-NL" dirty="0" smtClean="0"/>
              <a:t>Afvalplastic wordt tapijt of paaltjes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Soms wordt het anders: zie de plaatjes</a:t>
            </a:r>
          </a:p>
          <a:p>
            <a:endParaRPr lang="nl-NL" dirty="0"/>
          </a:p>
        </p:txBody>
      </p:sp>
      <p:pic>
        <p:nvPicPr>
          <p:cNvPr id="7170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057400" cy="1403350"/>
          </a:xfrm>
          <a:prstGeom prst="rect">
            <a:avLst/>
          </a:prstGeom>
          <a:noFill/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Voorbeelden van opnieuw gebruiken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-2340768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Hergebruik van papier</a:t>
            </a:r>
            <a:endParaRPr lang="nl-NL" dirty="0"/>
          </a:p>
        </p:txBody>
      </p:sp>
      <p:pic>
        <p:nvPicPr>
          <p:cNvPr id="20483" name="Picture 3" descr="C:\Users\Rianne\Desktop\Slides_MetLogo_opdrach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06" y="1600200"/>
            <a:ext cx="784038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Hergebruik van plastic</a:t>
            </a:r>
            <a:endParaRPr lang="nl-NL" dirty="0"/>
          </a:p>
        </p:txBody>
      </p:sp>
      <p:pic>
        <p:nvPicPr>
          <p:cNvPr id="19458" name="Picture 2" descr="C:\Users\Rianne\Desktop\36e5a33e372373eb93c7ad10844113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85923"/>
            <a:ext cx="3672408" cy="5493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Hergebruik van aluminium</a:t>
            </a:r>
            <a:endParaRPr lang="nl-NL" dirty="0"/>
          </a:p>
        </p:txBody>
      </p:sp>
      <p:pic>
        <p:nvPicPr>
          <p:cNvPr id="17411" name="Picture 3" descr="C:\Users\Rianne\Desktop\recycling-de-blikken-van-de-dranken-van-het-aluminium-17723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30787"/>
            <a:ext cx="6768752" cy="498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Hergebruik van glas</a:t>
            </a:r>
            <a:endParaRPr lang="nl-NL" dirty="0"/>
          </a:p>
        </p:txBody>
      </p:sp>
      <p:pic>
        <p:nvPicPr>
          <p:cNvPr id="21506" name="Picture 2" descr="C:\Users\Rianne\Desktop\Voor-iphone-6-volledige-voor-hybrid-controller-titanium-legering-gehard-glas-sticker-metalen-glas-hd-cle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855270" cy="485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Wat gaan wij nu 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4 tafeltjes: </a:t>
            </a:r>
            <a:r>
              <a:rPr lang="nl-NL" b="1" dirty="0" smtClean="0"/>
              <a:t>vraag</a:t>
            </a:r>
            <a:r>
              <a:rPr lang="nl-NL" dirty="0" smtClean="0"/>
              <a:t>: afval is geen grondstof?</a:t>
            </a:r>
          </a:p>
          <a:p>
            <a:pPr>
              <a:buNone/>
            </a:pPr>
            <a:r>
              <a:rPr lang="nl-NL" dirty="0" smtClean="0"/>
              <a:t>We nemen het afval,dat jullie hebben meegenomen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Papier</a:t>
            </a:r>
          </a:p>
          <a:p>
            <a:r>
              <a:rPr lang="nl-NL" dirty="0" smtClean="0"/>
              <a:t>Plastic</a:t>
            </a:r>
          </a:p>
          <a:p>
            <a:r>
              <a:rPr lang="nl-NL" dirty="0" smtClean="0"/>
              <a:t>Aluminium</a:t>
            </a:r>
          </a:p>
          <a:p>
            <a:r>
              <a:rPr lang="nl-NL" dirty="0" smtClean="0"/>
              <a:t>Glas en apparaatjes</a:t>
            </a:r>
          </a:p>
          <a:p>
            <a:endParaRPr lang="nl-NL" dirty="0" smtClean="0"/>
          </a:p>
          <a:p>
            <a:r>
              <a:rPr lang="nl-NL" dirty="0" smtClean="0"/>
              <a:t>En dan aan het </a:t>
            </a:r>
            <a:r>
              <a:rPr lang="nl-NL" b="1" dirty="0" smtClean="0"/>
              <a:t>einde</a:t>
            </a:r>
            <a:r>
              <a:rPr lang="nl-NL" dirty="0" smtClean="0"/>
              <a:t>: nog even samen praten</a:t>
            </a:r>
          </a:p>
          <a:p>
            <a:endParaRPr lang="nl-NL" dirty="0"/>
          </a:p>
        </p:txBody>
      </p:sp>
      <p:pic>
        <p:nvPicPr>
          <p:cNvPr id="10242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 van 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heb je geleerd?; wat ga je </a:t>
            </a:r>
            <a:r>
              <a:rPr lang="nl-NL" smtClean="0"/>
              <a:t>thuis vertellen?</a:t>
            </a:r>
            <a:endParaRPr lang="nl-NL" dirty="0" smtClean="0"/>
          </a:p>
          <a:p>
            <a:r>
              <a:rPr lang="nl-NL" dirty="0" smtClean="0"/>
              <a:t>Wat zou je nog meer kunnen doen: thuis en op school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22530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Doe het eens anders!!!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r>
              <a:rPr lang="nl-NL" dirty="0" smtClean="0"/>
              <a:t>Niet alles zelf kopen, maar lenen van elkaar</a:t>
            </a:r>
          </a:p>
          <a:p>
            <a:pPr>
              <a:buNone/>
            </a:pPr>
            <a:r>
              <a:rPr lang="nl-NL" dirty="0" smtClean="0"/>
              <a:t>	Bijvoorbeeld: auto, tuinspullen, kinderkleding</a:t>
            </a:r>
          </a:p>
          <a:p>
            <a:r>
              <a:rPr lang="nl-NL" dirty="0" smtClean="0"/>
              <a:t>Geen plastic tas in de winkel, maar eigen tas meenemen</a:t>
            </a:r>
          </a:p>
          <a:p>
            <a:r>
              <a:rPr lang="nl-NL" dirty="0" smtClean="0"/>
              <a:t>Kringloopwinkel: in Oegstgeest SOEK</a:t>
            </a:r>
          </a:p>
          <a:p>
            <a:r>
              <a:rPr lang="nl-NL" dirty="0" smtClean="0"/>
              <a:t>Repair Café: in Oegstgeest maandelijks: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b="1" dirty="0" smtClean="0"/>
              <a:t>kinderfietsjes en kinderspeelgoed </a:t>
            </a:r>
            <a:r>
              <a:rPr lang="nl-NL" dirty="0" smtClean="0"/>
              <a:t>op 25 feb. </a:t>
            </a:r>
          </a:p>
          <a:p>
            <a:r>
              <a:rPr lang="nl-NL" dirty="0" err="1" smtClean="0"/>
              <a:t>Marktplaats.nl</a:t>
            </a:r>
            <a:endParaRPr lang="nl-NL" dirty="0"/>
          </a:p>
        </p:txBody>
      </p:sp>
      <p:pic>
        <p:nvPicPr>
          <p:cNvPr id="9218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school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Zwerfvuilactie op schoolplein en in de buurt</a:t>
            </a:r>
          </a:p>
          <a:p>
            <a:r>
              <a:rPr lang="nl-NL" dirty="0" smtClean="0"/>
              <a:t>Proefje doen om te kijken of afval afbreekbaar is of niet</a:t>
            </a:r>
          </a:p>
          <a:p>
            <a:r>
              <a:rPr lang="nl-NL" dirty="0" smtClean="0"/>
              <a:t>Maak klein boekenkastje om boeken te lenen</a:t>
            </a:r>
          </a:p>
          <a:p>
            <a:r>
              <a:rPr lang="nl-NL" dirty="0" smtClean="0"/>
              <a:t>Zamel </a:t>
            </a:r>
            <a:r>
              <a:rPr lang="nl-NL" dirty="0" err="1" smtClean="0"/>
              <a:t>Ipods</a:t>
            </a:r>
            <a:r>
              <a:rPr lang="nl-NL" dirty="0" smtClean="0"/>
              <a:t> in voor geld voor goed doelen</a:t>
            </a:r>
          </a:p>
          <a:p>
            <a:r>
              <a:rPr lang="nl-NL" smtClean="0">
                <a:hlinkClick r:id="rId2"/>
              </a:rPr>
              <a:t>http://ewasterace.nl/over-ewaste-race</a:t>
            </a:r>
            <a:endParaRPr lang="nl-NL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2290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 de klas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Op zaterdag 25 februari van 10-13 uur naar het </a:t>
            </a:r>
            <a:r>
              <a:rPr lang="nl-NL" b="1" dirty="0" smtClean="0"/>
              <a:t>Repair Café </a:t>
            </a:r>
            <a:r>
              <a:rPr lang="nl-NL" dirty="0" smtClean="0"/>
              <a:t>waar speelgoed en kinderfietsen kunnen worden gerepareerd; in het Dorpscentrum </a:t>
            </a:r>
          </a:p>
          <a:p>
            <a:r>
              <a:rPr lang="nl-NL" dirty="0" smtClean="0"/>
              <a:t>Middagbezoek aan de </a:t>
            </a:r>
            <a:r>
              <a:rPr lang="nl-NL" b="1" dirty="0" smtClean="0"/>
              <a:t>Milieustraat</a:t>
            </a:r>
            <a:r>
              <a:rPr lang="nl-NL" dirty="0" smtClean="0"/>
              <a:t> Oegstgeest</a:t>
            </a:r>
          </a:p>
          <a:p>
            <a:pPr>
              <a:buNone/>
            </a:pPr>
            <a:r>
              <a:rPr lang="nl-NL" dirty="0" smtClean="0"/>
              <a:t>	(nog inplannen)</a:t>
            </a:r>
          </a:p>
          <a:p>
            <a:pPr>
              <a:buNone/>
            </a:pPr>
            <a:r>
              <a:rPr lang="nl-NL" dirty="0" smtClean="0"/>
              <a:t>En: wat ligt er nog op </a:t>
            </a:r>
            <a:r>
              <a:rPr lang="nl-NL" smtClean="0"/>
              <a:t>jullie verzameltafel?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3314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Afval en Grondstof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Wat is afval: wat hebben jullie meegenomen?</a:t>
            </a:r>
          </a:p>
          <a:p>
            <a:r>
              <a:rPr lang="nl-NL" dirty="0" smtClean="0"/>
              <a:t>Wat is een grondstof</a:t>
            </a:r>
          </a:p>
          <a:p>
            <a:r>
              <a:rPr lang="nl-NL" dirty="0" smtClean="0"/>
              <a:t>Wat is een kringloop</a:t>
            </a:r>
          </a:p>
          <a:p>
            <a:r>
              <a:rPr lang="nl-NL" dirty="0" smtClean="0"/>
              <a:t>Noem een paar kringlopen: in de natuur en bij jullie thuis</a:t>
            </a:r>
          </a:p>
          <a:p>
            <a:r>
              <a:rPr lang="nl-NL" dirty="0" smtClean="0"/>
              <a:t>Wordt elke grondstof later altijd afval?</a:t>
            </a:r>
          </a:p>
          <a:p>
            <a:r>
              <a:rPr lang="nl-NL" dirty="0" smtClean="0"/>
              <a:t>Kan afval altijd weer (grond)stof worden?</a:t>
            </a:r>
            <a:endParaRPr lang="nl-NL" dirty="0"/>
          </a:p>
        </p:txBody>
      </p:sp>
      <p:pic>
        <p:nvPicPr>
          <p:cNvPr id="2050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>
                <a:hlinkClick r:id="rId2"/>
              </a:rPr>
              <a:t>http://www.aandeslagmetafval.nl/</a:t>
            </a:r>
          </a:p>
          <a:p>
            <a:r>
              <a:rPr lang="nl-NL" smtClean="0">
                <a:hlinkClick r:id="rId2"/>
              </a:rPr>
              <a:t>http://www.aandeslagmetafval.nl/files/Doe-opdrachten1-8-DEFINITIEF.pdf</a:t>
            </a:r>
          </a:p>
          <a:p>
            <a:r>
              <a:rPr lang="nl-NL" dirty="0" smtClean="0">
                <a:hlinkClick r:id="rId2"/>
              </a:rPr>
              <a:t>http://www.schooltv.nl/video/de-afvalrap-anic-en-anouar-rappen-over-afval/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http://www.schooltv.nl/video/van-autoband-tot-slipper-recyclen-in-mali/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http://www.schooltv.nl/video/knutselen-met-afval-met-flip-de-beer/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https://www.youtube.com/watch?v=BV4yFMxkikU&amp;feature=fvw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Kringlopen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het mooie van een kringloop?</a:t>
            </a:r>
          </a:p>
          <a:p>
            <a:r>
              <a:rPr lang="nl-NL" dirty="0" smtClean="0"/>
              <a:t>Wat is circulaire economie?</a:t>
            </a:r>
          </a:p>
          <a:p>
            <a:pPr>
              <a:buNone/>
            </a:pPr>
            <a:r>
              <a:rPr lang="nl-NL" dirty="0" smtClean="0"/>
              <a:t>   (circulair = een kringetje), hergebruik, recyclen</a:t>
            </a:r>
          </a:p>
          <a:p>
            <a:r>
              <a:rPr lang="nl-NL" dirty="0" smtClean="0"/>
              <a:t>Eigenschappen: </a:t>
            </a:r>
          </a:p>
          <a:p>
            <a:pPr lvl="1"/>
            <a:r>
              <a:rPr lang="nl-NL" dirty="0" smtClean="0"/>
              <a:t>Beter gebruik van grondstoffen</a:t>
            </a:r>
          </a:p>
          <a:p>
            <a:pPr lvl="1"/>
            <a:r>
              <a:rPr lang="nl-NL" dirty="0" smtClean="0"/>
              <a:t>Minder weggooien</a:t>
            </a:r>
          </a:p>
          <a:p>
            <a:pPr lvl="1"/>
            <a:r>
              <a:rPr lang="nl-NL" dirty="0" smtClean="0"/>
              <a:t>Langduriger leven van spullen</a:t>
            </a:r>
          </a:p>
          <a:p>
            <a:pPr lvl="1"/>
            <a:r>
              <a:rPr lang="nl-NL" dirty="0" smtClean="0"/>
              <a:t>Van iets oud iets nieuws maken (ook knutselen)</a:t>
            </a:r>
            <a:endParaRPr lang="nl-NL" dirty="0"/>
          </a:p>
        </p:txBody>
      </p:sp>
      <p:pic>
        <p:nvPicPr>
          <p:cNvPr id="4098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  Afval verdwijnt niet zomaar!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nl-NL" dirty="0" smtClean="0"/>
          </a:p>
          <a:p>
            <a:pPr lvl="0"/>
            <a:r>
              <a:rPr lang="nl-NL" dirty="0" smtClean="0"/>
              <a:t>een klokhuis verteert in 2 weken</a:t>
            </a:r>
          </a:p>
          <a:p>
            <a:pPr lvl="0"/>
            <a:r>
              <a:rPr lang="nl-NL" dirty="0" smtClean="0"/>
              <a:t>een bananenschil verteert in 3 jaar</a:t>
            </a:r>
          </a:p>
          <a:p>
            <a:pPr lvl="0"/>
            <a:r>
              <a:rPr lang="nl-NL" dirty="0" smtClean="0"/>
              <a:t>een plastic flesje blijft 10 jaar liggen</a:t>
            </a:r>
          </a:p>
          <a:p>
            <a:pPr lvl="0"/>
            <a:r>
              <a:rPr lang="nl-NL" dirty="0" smtClean="0"/>
              <a:t>een stuk kauwgum plakt de eerstkomende 25 jaar aan de grond</a:t>
            </a:r>
          </a:p>
          <a:p>
            <a:pPr lvl="0"/>
            <a:r>
              <a:rPr lang="nl-NL" dirty="0" smtClean="0"/>
              <a:t>een blikje houdt het wel 50 jaar vol </a:t>
            </a:r>
          </a:p>
          <a:p>
            <a:pPr lvl="0"/>
            <a:r>
              <a:rPr lang="nl-NL" dirty="0" smtClean="0"/>
              <a:t>een plastic patatbakje wel 90 jaar!</a:t>
            </a:r>
          </a:p>
          <a:p>
            <a:pPr lvl="0"/>
            <a:r>
              <a:rPr lang="nl-NL" dirty="0" smtClean="0"/>
              <a:t>en glas... glas blijft eeuwig liggen!!</a:t>
            </a:r>
          </a:p>
          <a:p>
            <a:endParaRPr lang="nl-NL" dirty="0"/>
          </a:p>
        </p:txBody>
      </p:sp>
      <p:pic>
        <p:nvPicPr>
          <p:cNvPr id="3074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158352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Wat gooi je niet weg!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nl-NL" dirty="0" smtClean="0"/>
          </a:p>
          <a:p>
            <a:pPr lvl="0"/>
            <a:r>
              <a:rPr lang="nl-NL" dirty="0" smtClean="0"/>
              <a:t>groente, fruit en tuinafval (GFT)</a:t>
            </a:r>
          </a:p>
          <a:p>
            <a:pPr lvl="0"/>
            <a:r>
              <a:rPr lang="nl-NL" dirty="0" smtClean="0"/>
              <a:t>oud papier</a:t>
            </a:r>
          </a:p>
          <a:p>
            <a:pPr lvl="0"/>
            <a:r>
              <a:rPr lang="nl-NL" dirty="0" smtClean="0"/>
              <a:t>glas</a:t>
            </a:r>
          </a:p>
          <a:p>
            <a:pPr lvl="0"/>
            <a:r>
              <a:rPr lang="nl-NL" dirty="0" smtClean="0"/>
              <a:t>textiel, kleding e.d.</a:t>
            </a:r>
          </a:p>
          <a:p>
            <a:pPr lvl="0"/>
            <a:r>
              <a:rPr lang="nl-NL" dirty="0" smtClean="0"/>
              <a:t>chemisch afval, zoals batterijen en verfresten</a:t>
            </a:r>
          </a:p>
          <a:p>
            <a:pPr lvl="0"/>
            <a:r>
              <a:rPr lang="nl-NL" dirty="0" smtClean="0"/>
              <a:t>metaal</a:t>
            </a:r>
          </a:p>
          <a:p>
            <a:pPr lvl="0"/>
            <a:r>
              <a:rPr lang="nl-NL" dirty="0" smtClean="0"/>
              <a:t>oude elektrische apparaten</a:t>
            </a:r>
          </a:p>
          <a:p>
            <a:pPr lvl="0"/>
            <a:r>
              <a:rPr lang="nl-NL" dirty="0" smtClean="0"/>
              <a:t>plastic (hard en zacht)</a:t>
            </a:r>
          </a:p>
          <a:p>
            <a:pPr lvl="0"/>
            <a:r>
              <a:rPr lang="nl-NL" dirty="0" smtClean="0"/>
              <a:t>en ……..</a:t>
            </a:r>
          </a:p>
          <a:p>
            <a:pPr lvl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122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1800200" cy="122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Gescheiden inzamelen</a:t>
            </a:r>
            <a:endParaRPr lang="nl-N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42061" cy="484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GFT afval</a:t>
            </a:r>
            <a:endParaRPr lang="nl-NL" dirty="0"/>
          </a:p>
        </p:txBody>
      </p:sp>
      <p:pic>
        <p:nvPicPr>
          <p:cNvPr id="15363" name="Picture 3" descr="C:\Users\Rianne\Desktop\Gft-afval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93137" cy="509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Elektrische apparaten</a:t>
            </a:r>
            <a:endParaRPr lang="nl-NL" dirty="0"/>
          </a:p>
        </p:txBody>
      </p:sp>
      <p:pic>
        <p:nvPicPr>
          <p:cNvPr id="16386" name="Picture 2" descr="C:\Users\Rianne\Desktop\vnd-wecy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748631"/>
            <a:ext cx="63500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           Wat gooien we wel weg?</a:t>
            </a:r>
            <a:br>
              <a:rPr lang="nl-NL" dirty="0" smtClean="0"/>
            </a:br>
            <a:r>
              <a:rPr lang="nl-NL" dirty="0" smtClean="0"/>
              <a:t>          En is dit goed?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sz="3600" dirty="0" smtClean="0"/>
              <a:t>Eten: iedereen in Nederland gooit 135 kg per jaar = 2 miljard kg in Nederland</a:t>
            </a:r>
          </a:p>
          <a:p>
            <a:r>
              <a:rPr lang="nl-NL" sz="3600" dirty="0" smtClean="0"/>
              <a:t>Veel verpakkingen, zoals ………. </a:t>
            </a:r>
          </a:p>
          <a:p>
            <a:r>
              <a:rPr lang="nl-NL" sz="3600" dirty="0" smtClean="0"/>
              <a:t>Zwerfvuil: rommel op straat en overal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 descr="C:\Users\Rianne\Documents\Rianne 161115\MEC-Oegstgeest\Brief, folder, logo\Logo\Logoreiger_nw_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057400" cy="140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468</Words>
  <Application>Microsoft Office PowerPoint</Application>
  <PresentationFormat>Diavoorstelling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Office-thema</vt:lpstr>
      <vt:lpstr> Geen afval, wél grondstof</vt:lpstr>
      <vt:lpstr>     Afval en Grondstof</vt:lpstr>
      <vt:lpstr>Kringlopen</vt:lpstr>
      <vt:lpstr>        Afval verdwijnt niet zomaar!</vt:lpstr>
      <vt:lpstr>          Wat gooi je niet weg!</vt:lpstr>
      <vt:lpstr>Gescheiden inzamelen</vt:lpstr>
      <vt:lpstr>GFT afval</vt:lpstr>
      <vt:lpstr>Elektrische apparaten</vt:lpstr>
      <vt:lpstr>                     Wat gooien we wel weg?           En is dit goed?</vt:lpstr>
      <vt:lpstr> Voorbeelden van opnieuw gebruiken</vt:lpstr>
      <vt:lpstr>Hergebruik van papier</vt:lpstr>
      <vt:lpstr>Hergebruik van plastic</vt:lpstr>
      <vt:lpstr>Hergebruik van aluminium</vt:lpstr>
      <vt:lpstr>Hergebruik van glas</vt:lpstr>
      <vt:lpstr>          Wat gaan wij nu doen</vt:lpstr>
      <vt:lpstr>Slot van de les</vt:lpstr>
      <vt:lpstr>         Doe het eens anders!!!</vt:lpstr>
      <vt:lpstr>Op school </vt:lpstr>
      <vt:lpstr>Met de klas</vt:lpstr>
      <vt:lpstr>Video’s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afval, wél grondstof</dc:title>
  <dc:creator>Rianne</dc:creator>
  <cp:lastModifiedBy>Eigenaar</cp:lastModifiedBy>
  <cp:revision>48</cp:revision>
  <dcterms:created xsi:type="dcterms:W3CDTF">2017-01-26T08:55:12Z</dcterms:created>
  <dcterms:modified xsi:type="dcterms:W3CDTF">2017-04-27T19:49:16Z</dcterms:modified>
</cp:coreProperties>
</file>